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WGe068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los </a:t>
            </a:r>
            <a:r>
              <a:rPr b="1">
                <a:solidFill>
                  <a:srgbClr val="7030A0"/>
                </a:solidFill>
              </a:rPr>
              <a:t>Montes Urales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Montes Urales</a:t>
            </a:r>
            <a:r>
              <a:t> son...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13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continente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continente</a:t>
            </a:r>
            <a:r>
              <a:t> es...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WGe013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WGe068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están relacionados los </a:t>
            </a:r>
            <a:r>
              <a:rPr b="1">
                <a:solidFill>
                  <a:srgbClr val="7030A0"/>
                </a:solidFill>
              </a:rPr>
              <a:t>Montes Urales</a:t>
            </a:r>
            <a:r>
              <a:t> con los </a:t>
            </a:r>
            <a:r>
              <a:rPr b="1">
                <a:solidFill>
                  <a:srgbClr val="7030A0"/>
                </a:solidFill>
              </a:rPr>
              <a:t>continentes</a:t>
            </a:r>
            <a:r>
              <a:t> de Europa y Asia?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Montes Urales</a:t>
            </a:r>
            <a:r>
              <a:t> están relacionados con los </a:t>
            </a:r>
            <a:r>
              <a:rPr b="1">
                <a:solidFill>
                  <a:srgbClr val="7030A0"/>
                </a:solidFill>
              </a:rPr>
              <a:t>continentes</a:t>
            </a:r>
            <a:r>
              <a:t> de Europa y Asia porque...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53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población</a:t>
            </a:r>
            <a:r>
              <a:t> de una región?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población</a:t>
            </a:r>
            <a:r>
              <a:t> de una región es...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impactan los </a:t>
            </a:r>
            <a:r>
              <a:rPr b="1" sz="2000">
                <a:solidFill>
                  <a:srgbClr val="7030A0"/>
                </a:solidFill>
              </a:rPr>
              <a:t>Montes Urales</a:t>
            </a:r>
            <a:r>
              <a:rPr b="1" sz="2000"/>
              <a:t> la distribución de la </a:t>
            </a:r>
            <a:r>
              <a:rPr b="1" sz="2000">
                <a:solidFill>
                  <a:srgbClr val="7030A0"/>
                </a:solidFill>
              </a:rPr>
              <a:t>población</a:t>
            </a:r>
            <a:r>
              <a:rPr b="1" sz="2000"/>
              <a:t> y la temperatura en Rusia? ¿Por qué crees que es así?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Una forma en que los </a:t>
            </a:r>
            <a:r>
              <a:rPr b="1" sz="2000" i="1">
                <a:solidFill>
                  <a:srgbClr val="7030A0"/>
                </a:solidFill>
              </a:rPr>
              <a:t>Montes Urales</a:t>
            </a:r>
            <a:r>
              <a:rPr i="1"/>
              <a:t> impactan la distribución de la </a:t>
            </a:r>
            <a:r>
              <a:rPr b="1" sz="2000" i="1">
                <a:solidFill>
                  <a:srgbClr val="7030A0"/>
                </a:solidFill>
              </a:rPr>
              <a:t>población</a:t>
            </a:r>
            <a:r>
              <a:rPr i="1"/>
              <a:t> y la temperatura en Rusia es...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WGe06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ocWGe01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ocWGe05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68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impactan los </a:t>
            </a:r>
            <a:r>
              <a:rPr b="1">
                <a:solidFill>
                  <a:srgbClr val="7030A0"/>
                </a:solidFill>
              </a:rPr>
              <a:t>Montes Urales</a:t>
            </a:r>
            <a:r>
              <a:t> la distribución de la </a:t>
            </a:r>
            <a:r>
              <a:rPr b="1">
                <a:solidFill>
                  <a:srgbClr val="7030A0"/>
                </a:solidFill>
              </a:rPr>
              <a:t>población</a:t>
            </a:r>
            <a:r>
              <a:t> y la temperatura en Rusia? ¿Por qué crees que es así?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forma en que los </a:t>
            </a:r>
            <a:r>
              <a:rPr b="1">
                <a:solidFill>
                  <a:srgbClr val="7030A0"/>
                </a:solidFill>
              </a:rPr>
              <a:t>Montes Urales</a:t>
            </a:r>
            <a:r>
              <a:t> impactan la distribución de la </a:t>
            </a:r>
            <a:r>
              <a:rPr b="1">
                <a:solidFill>
                  <a:srgbClr val="7030A0"/>
                </a:solidFill>
              </a:rPr>
              <a:t>población</a:t>
            </a:r>
            <a:r>
              <a:t> y la temperatura en Rusia es... porque...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6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Montes Urales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Montes Urales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6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Montes Urales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Montes Urales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Montes Urales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6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Montes Urales.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68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WGe068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WGe068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6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Montes Urales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WGe013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ocWGe053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6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Montes Urales...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Montes Urales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6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6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Montes Urales</a:t>
            </a:r>
            <a:r>
              <a:t>.
Incluye otras 3-5 palabras de vocabulario en tu párrafo. Puedes incluir los siguientes inicios de oración:​
​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Montes Urales</a:t>
            </a:r>
            <a:r>
              <a:rPr i="1"/>
              <a:t> son...
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Montes Urales</a:t>
            </a:r>
            <a:r>
              <a:rPr i="1"/>
              <a:t> están relacionados con los </a:t>
            </a:r>
            <a:r>
              <a:rPr i="1" b="1">
                <a:solidFill>
                  <a:srgbClr val="7030A0"/>
                </a:solidFill>
              </a:rPr>
              <a:t>continentes</a:t>
            </a:r>
            <a:r>
              <a:rPr i="1"/>
              <a:t> de Europa y Asia porque...
</a:t>
            </a:r>
            <a:r>
              <a:rPr i="1"/>
              <a:t>•   Una forma en que los </a:t>
            </a:r>
            <a:r>
              <a:rPr i="1" b="1">
                <a:solidFill>
                  <a:srgbClr val="7030A0"/>
                </a:solidFill>
              </a:rPr>
              <a:t>Montes Urales</a:t>
            </a:r>
            <a:r>
              <a:rPr i="1"/>
              <a:t> impactan la distribución de la </a:t>
            </a:r>
            <a:r>
              <a:rPr i="1" b="1">
                <a:solidFill>
                  <a:srgbClr val="7030A0"/>
                </a:solidFill>
              </a:rPr>
              <a:t>población</a:t>
            </a:r>
            <a:r>
              <a:rPr i="1"/>
              <a:t> y la temperatura en Rusia es...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WGe06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Montes Urales.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impactan los Montes Urales la distribución de la población y la temperatura en Rusia? ¿Por qué crees que es así?</a:t>
            </a:r>
            <a:r>
              <a:t>
</a:t>
            </a:r>
            <a:r>
              <a:rPr i="1"/>
              <a:t>Una forma en que los Montes Urales impactan la distribución de la población y la temperatura en Rusia es...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WGe06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ocWGe01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ocWGe05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impactan los </a:t>
            </a:r>
            <a:r>
              <a:rPr b="1" sz="2800">
                <a:solidFill>
                  <a:srgbClr val="7030A0"/>
                </a:solidFill>
              </a:rPr>
              <a:t>Montes Urales</a:t>
            </a:r>
            <a:r>
              <a:rPr b="1" sz="2800"/>
              <a:t> la distribución de la </a:t>
            </a:r>
            <a:r>
              <a:rPr b="1" sz="2800">
                <a:solidFill>
                  <a:srgbClr val="7030A0"/>
                </a:solidFill>
              </a:rPr>
              <a:t>población</a:t>
            </a:r>
            <a:r>
              <a:rPr b="1" sz="2800"/>
              <a:t> y la temperatura en Rusia? ¿Por qué crees que es así?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WGe06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ocWGe01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ocWGe05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6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1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5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