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fuerzas_tect%C3%B3nicas_SocWGe065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6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están relacionadas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aprender cómo diferentes</a:t>
            </a:r>
            <a:r>
              <a:rPr sz="1800" b="1" i="0">
                <a:solidFill>
                  <a:srgbClr val="7030A0"/>
                </a:solidFill>
              </a:rPr>
              <a:t> fuerzas tectónicas</a:t>
            </a:r>
            <a:r>
              <a:rPr sz="1800" i="0"/>
              <a:t> moldean la superficie de la Tierra y cómo esos cambios afectan a las personas.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tipos de </a:t>
            </a:r>
            <a:r>
              <a:rPr sz="1800" b="1" i="0">
                <a:solidFill>
                  <a:srgbClr val="7030A0"/>
                </a:solidFill>
              </a:rPr>
              <a:t>fuerzas tectónicas</a:t>
            </a:r>
          </a:p>
          <a:p>
            <a:r>
              <a:rPr i="0"/>
              <a:t>• </a:t>
            </a:r>
            <a:r>
              <a:rPr sz="1800" i="0"/>
              <a:t>Formaciones como montañas, valles, fosas y </a:t>
            </a:r>
            <a:r>
              <a:rPr sz="1800" b="1" i="0">
                <a:solidFill>
                  <a:srgbClr val="7030A0"/>
                </a:solidFill>
              </a:rPr>
              <a:t>volcanes</a:t>
            </a:r>
          </a:p>
          <a:p>
            <a:r>
              <a:rPr i="0"/>
              <a:t>• </a:t>
            </a:r>
            <a:r>
              <a:rPr sz="1800" i="0"/>
              <a:t>Lugares donde ocurren las </a:t>
            </a:r>
            <a:r>
              <a:rPr sz="1800" b="1" i="0">
                <a:solidFill>
                  <a:srgbClr val="7030A0"/>
                </a:solidFill>
              </a:rPr>
              <a:t>fuerzas tectónicas</a:t>
            </a:r>
            <a:r>
              <a:rPr sz="1800" i="0"/>
              <a:t> (por ejemplo, </a:t>
            </a:r>
            <a:r>
              <a:rPr sz="1800" b="1" i="0">
                <a:solidFill>
                  <a:srgbClr val="7030A0"/>
                </a:solidFill>
              </a:rPr>
              <a:t>Gran Valle del Rift</a:t>
            </a:r>
            <a:r>
              <a:rPr sz="1800" i="0"/>
              <a:t>, </a:t>
            </a:r>
            <a:r>
              <a:rPr sz="1800" b="1" i="0">
                <a:solidFill>
                  <a:srgbClr val="7030A0"/>
                </a:solidFill>
              </a:rPr>
              <a:t>Himalayas</a:t>
            </a:r>
            <a:r>
              <a:rPr sz="1800" i="0"/>
              <a:t>, </a:t>
            </a:r>
            <a:r>
              <a:rPr sz="1800" b="1" i="0">
                <a:solidFill>
                  <a:srgbClr val="7030A0"/>
                </a:solidFill>
              </a:rPr>
              <a:t>Andes</a:t>
            </a:r>
            <a:r>
              <a:rPr sz="1800" i="0"/>
              <a:t>, </a:t>
            </a:r>
            <a:r>
              <a:rPr sz="1800" b="1" i="0">
                <a:solidFill>
                  <a:srgbClr val="7030A0"/>
                </a:solidFill>
              </a:rPr>
              <a:t>falla de San Andrés</a:t>
            </a:r>
            <a:r>
              <a:rPr sz="1800" i="0"/>
              <a:t>)</a:t>
            </a:r>
          </a:p>
          <a:p>
            <a:r>
              <a:rPr i="0"/>
              <a:t>• </a:t>
            </a:r>
            <a:r>
              <a:rPr sz="1800" i="0"/>
              <a:t>Cómo las personas pueden verse afectadas por estos eventos (por ejemplo, </a:t>
            </a:r>
            <a:r>
              <a:rPr sz="1800" b="1" i="0">
                <a:solidFill>
                  <a:srgbClr val="7030A0"/>
                </a:solidFill>
              </a:rPr>
              <a:t>terremotos</a:t>
            </a:r>
            <a:r>
              <a:rPr sz="1800" i="0"/>
              <a:t>, </a:t>
            </a:r>
            <a:r>
              <a:rPr sz="1800" b="1" i="0">
                <a:solidFill>
                  <a:srgbClr val="7030A0"/>
                </a:solidFill>
              </a:rPr>
              <a:t>tsunamis</a:t>
            </a:r>
            <a:r>
              <a:rPr sz="1800" i="0"/>
              <a:t>, </a:t>
            </a:r>
            <a:r>
              <a:rPr sz="1800" b="1" i="0">
                <a:solidFill>
                  <a:srgbClr val="7030A0"/>
                </a:solidFill>
              </a:rPr>
              <a:t>volcanes</a:t>
            </a:r>
            <a:r>
              <a:rPr sz="1800" i="0"/>
              <a:t>)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¿Cuáles son algunas características físicas que se forman por las </a:t>
            </a:r>
            <a:r>
              <a:rPr sz="1800" b="1" i="0">
                <a:solidFill>
                  <a:srgbClr val="7030A0"/>
                </a:solidFill>
              </a:rPr>
              <a:t>fuerzas tectónicas</a:t>
            </a:r>
            <a:r>
              <a:rPr sz="1800" i="0"/>
              <a:t>, y cómo podrían afectar a las personas que viven cerca?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Algunas características físicas que se forman por las </a:t>
            </a:r>
            <a:r>
              <a:rPr sz="1800" b="1" i="1">
                <a:solidFill>
                  <a:srgbClr val="7030A0"/>
                </a:solidFill>
              </a:rPr>
              <a:t>fuerzas tectónicas </a:t>
            </a:r>
            <a:r>
              <a:rPr sz="1800" i="1"/>
              <a:t>son... Estas características afectan a las personas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WGe06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</a:t>
            </a:r>
            <a:r>
              <a:rPr b="1" sz="2000">
                <a:solidFill>
                  <a:srgbClr val="7030A0"/>
                </a:solidFill>
              </a:rPr>
              <a:t>fuerza tectónica</a:t>
            </a:r>
            <a:r>
              <a:rPr b="1" sz="2000"/>
              <a:t> crees que representa el mayor desafío para los asentamientos humanos?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divergencia/convergencia/subducción es la </a:t>
            </a:r>
            <a:r>
              <a:rPr b="1" sz="2000" i="1">
                <a:solidFill>
                  <a:srgbClr val="7030A0"/>
                </a:solidFill>
              </a:rPr>
              <a:t>fuerza tectónica</a:t>
            </a:r>
            <a:r>
              <a:rPr i="1"/>
              <a:t> que representa el mayor desafío para los asentamientos humanos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6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</a:t>
            </a:r>
            <a:r>
              <a:rPr b="1">
                <a:solidFill>
                  <a:srgbClr val="7030A0"/>
                </a:solidFill>
              </a:rPr>
              <a:t>fuerza tectónica</a:t>
            </a:r>
            <a:r>
              <a:t> crees que representa el mayor desafío para los asentamientos humanos?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divergencia/convergencia/subducción es la </a:t>
            </a:r>
            <a:r>
              <a:rPr b="1">
                <a:solidFill>
                  <a:srgbClr val="7030A0"/>
                </a:solidFill>
              </a:rPr>
              <a:t>fuerza tectónica</a:t>
            </a:r>
            <a:r>
              <a:t> que representa el mayor desafío para los asentamientos humanos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fuerzas tectónicas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fuerzas tectónicas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fuerzas tectónicas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fuerzas tectónicas.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fuerzas tectónicas...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fuerzas tectónicas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fuerzas tectónicas</a:t>
            </a:r>
            <a:r>
              <a:rPr i="1"/>
              <a:t> están relacionadas con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porque...
</a:t>
            </a:r>
            <a:r>
              <a:rPr i="1"/>
              <a:t>•   La divergencia/convergencia/subducción es la </a:t>
            </a:r>
            <a:r>
              <a:rPr i="1" b="1">
                <a:solidFill>
                  <a:srgbClr val="7030A0"/>
                </a:solidFill>
              </a:rPr>
              <a:t>fuerza tectónica</a:t>
            </a:r>
            <a:r>
              <a:rPr i="1"/>
              <a:t> que representa el mayor desafío para los asentamientos humanos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6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fuerzas tectónicas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¿Qué </a:t>
            </a:r>
            <a:r>
              <a:rPr b="1" sz="1800">
                <a:solidFill>
                  <a:srgbClr val="7030A0"/>
                </a:solidFill>
              </a:rPr>
              <a:t>fuerza tectónica</a:t>
            </a:r>
            <a:r>
              <a:t> crees que representa el mayor desafío para los asentamientos humanos? ¿Por qué?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divergencia/convergencia/subducción es la </a:t>
            </a:r>
            <a:r>
              <a:rPr b="1" sz="1800" i="1">
                <a:solidFill>
                  <a:srgbClr val="7030A0"/>
                </a:solidFill>
              </a:rPr>
              <a:t>fuerza tectónica</a:t>
            </a:r>
            <a:r>
              <a:rPr i="1"/>
              <a:t> que representa el mayor desafío para los asentamientos humanos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identificar cómo diferentes tipos de </a:t>
            </a:r>
            <a:r>
              <a:rPr sz="2400" b="1" i="0">
                <a:solidFill>
                  <a:srgbClr val="7030A0"/>
                </a:solidFill>
              </a:rPr>
              <a:t>fuerzas tectónicas</a:t>
            </a:r>
            <a:r>
              <a:rPr sz="2400" i="0"/>
              <a:t> influyen en las características físicas en regiones de todo el mundo.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</a:t>
            </a:r>
            <a:r>
              <a:rPr b="1" sz="2800">
                <a:solidFill>
                  <a:srgbClr val="7030A0"/>
                </a:solidFill>
              </a:rPr>
              <a:t>fuerza tectónica</a:t>
            </a:r>
            <a:r>
              <a:rPr b="1" sz="2800"/>
              <a:t> crees que representa el mayor desafío para los asentamientos humanos?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6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