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1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05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archipiélago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archipiélago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WGe005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WGe038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relacionan las </a:t>
            </a:r>
            <a:r>
              <a:rPr b="1">
                <a:solidFill>
                  <a:srgbClr val="7030A0"/>
                </a:solidFill>
              </a:rPr>
              <a:t>islas</a:t>
            </a:r>
            <a:r>
              <a:t> con los </a:t>
            </a:r>
            <a:r>
              <a:rPr b="1">
                <a:solidFill>
                  <a:srgbClr val="7030A0"/>
                </a:solidFill>
              </a:rPr>
              <a:t>archipiélagos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islas</a:t>
            </a:r>
            <a:r>
              <a:t> se relacionan con los </a:t>
            </a:r>
            <a:r>
              <a:rPr b="1">
                <a:solidFill>
                  <a:srgbClr val="7030A0"/>
                </a:solidFill>
              </a:rPr>
              <a:t>archipiélagos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crees que los gobiernos en </a:t>
            </a:r>
            <a:r>
              <a:rPr b="1" sz="2000">
                <a:solidFill>
                  <a:srgbClr val="7030A0"/>
                </a:solidFill>
              </a:rPr>
              <a:t>islas</a:t>
            </a:r>
            <a:r>
              <a:rPr b="1" sz="2000"/>
              <a:t> se adaptarán al aumento del nivel del mar?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Yo creo que los gobiernos en </a:t>
            </a:r>
            <a:r>
              <a:rPr b="1" sz="2000" i="1">
                <a:solidFill>
                  <a:srgbClr val="7030A0"/>
                </a:solidFill>
              </a:rPr>
              <a:t>islas</a:t>
            </a:r>
            <a:r>
              <a:rPr i="1"/>
              <a:t> se adaptarán al aumento del nivel del mar mediante...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WGe03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WGe00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38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crees que los gobiernos en </a:t>
            </a:r>
            <a:r>
              <a:rPr b="1">
                <a:solidFill>
                  <a:srgbClr val="7030A0"/>
                </a:solidFill>
              </a:rPr>
              <a:t>islas</a:t>
            </a:r>
            <a:r>
              <a:t> se adaptarán al aumento del nivel del mar?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Yo creo que los gobiernos en </a:t>
            </a:r>
            <a:r>
              <a:rPr b="1">
                <a:solidFill>
                  <a:srgbClr val="7030A0"/>
                </a:solidFill>
              </a:rPr>
              <a:t>islas</a:t>
            </a:r>
            <a:r>
              <a:t> se adaptarán al aumento del nivel del mar mediante...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isla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isla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isla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isla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isla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isla.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8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WGe038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WGe038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isla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WGe005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isla...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isla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isla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islas</a:t>
            </a:r>
            <a:r>
              <a:rPr i="1"/>
              <a:t> son...
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islas</a:t>
            </a:r>
            <a:r>
              <a:rPr i="1"/>
              <a:t> se relacionan con los </a:t>
            </a:r>
            <a:r>
              <a:rPr i="1" b="1">
                <a:solidFill>
                  <a:srgbClr val="7030A0"/>
                </a:solidFill>
              </a:rPr>
              <a:t>archipiélagos</a:t>
            </a:r>
            <a:r>
              <a:rPr i="1"/>
              <a:t> porque...
</a:t>
            </a:r>
            <a:r>
              <a:rPr i="1"/>
              <a:t>•   Yo creo que los gobiernos en </a:t>
            </a:r>
            <a:r>
              <a:rPr i="1" b="1">
                <a:solidFill>
                  <a:srgbClr val="7030A0"/>
                </a:solidFill>
              </a:rPr>
              <a:t>islas</a:t>
            </a:r>
            <a:r>
              <a:rPr i="1"/>
              <a:t> se adaptarán al aumento del nivel del mar mediante...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WGe03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isla.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crees que los gobiernos en islas se adaptarán al aumento del nivel del mar?</a:t>
            </a:r>
            <a:r>
              <a:t>
</a:t>
            </a:r>
            <a:r>
              <a:rPr i="1"/>
              <a:t>Yo creo que los gobiernos en islas se adaptarán al aumento del nivel del mar mediante...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WGe03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ocWGe00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crees que los gobiernos en </a:t>
            </a:r>
            <a:r>
              <a:rPr b="1" sz="2800">
                <a:solidFill>
                  <a:srgbClr val="7030A0"/>
                </a:solidFill>
              </a:rPr>
              <a:t>islas</a:t>
            </a:r>
            <a:r>
              <a:rPr b="1" sz="2800"/>
              <a:t> se adaptarán al aumento del nivel del mar?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WGe03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WGe00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0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WGe038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islas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islas</a:t>
            </a:r>
            <a:r>
              <a:t> son...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