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WG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WGe03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de una sociedad con su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de una sociedad está relacionada con su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las empresas privadas se benefician de una </a:t>
            </a:r>
            <a:r>
              <a:rPr b="1" sz="2000">
                <a:solidFill>
                  <a:srgbClr val="7030A0"/>
                </a:solidFill>
              </a:rPr>
              <a:t>infraestructura</a:t>
            </a:r>
            <a:r>
              <a:rPr b="1" sz="2000"/>
              <a:t> pública que funciona bien?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forma en que creo que las empresas privadas se benefician de una </a:t>
            </a:r>
            <a:r>
              <a:rPr b="1" sz="2000" i="1">
                <a:solidFill>
                  <a:srgbClr val="7030A0"/>
                </a:solidFill>
              </a:rPr>
              <a:t>infraestructura</a:t>
            </a:r>
            <a:r>
              <a:rPr i="1"/>
              <a:t> pública que funciona bien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WGe03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3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empresas privadas se benefician de una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pública que funciona bien?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creo que las empresas privadas se benefician de una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pública que funciona bien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infraestructura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infraestructura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infraestructura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infraestructura.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3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3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WG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infraestructura...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es...
</a:t>
            </a:r>
            <a:r>
              <a:rPr i="1"/>
              <a:t>•   Una forma en que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de una sociedad está relacionada con su </a:t>
            </a:r>
            <a:r>
              <a:rPr i="1" b="1">
                <a:solidFill>
                  <a:srgbClr val="7030A0"/>
                </a:solidFill>
              </a:rPr>
              <a:t>desarrollo económico</a:t>
            </a:r>
            <a:r>
              <a:rPr i="1"/>
              <a:t> es...
</a:t>
            </a:r>
            <a:r>
              <a:rPr i="1"/>
              <a:t>•   Una forma en que creo que las empresas privadas se benefician de una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pública que funciona bien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WGe0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infraestructura.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empresas privadas se benefician de una infraestructura pública que funciona bien?</a:t>
            </a:r>
            <a:r>
              <a:t>
</a:t>
            </a:r>
            <a:r>
              <a:rPr i="1"/>
              <a:t>Una forma en que creo que las empresas privadas se benefician de una infraestructura pública que funciona bien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WGe03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WG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las empresas privadas se benefician de una </a:t>
            </a:r>
            <a:r>
              <a:rPr b="1" sz="2800">
                <a:solidFill>
                  <a:srgbClr val="7030A0"/>
                </a:solidFill>
              </a:rPr>
              <a:t>infraestructura</a:t>
            </a:r>
            <a:r>
              <a:rPr b="1" sz="2800"/>
              <a:t> pública que funciona bien?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WGe03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WGe03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