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8.png"/><Relationship Id="rId6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9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las barreras montañosas?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están relacionadas con las barreras montañosas porque...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examinar cómo se formaron las </a:t>
            </a:r>
            <a:r>
              <a:rPr sz="1800" b="1" i="0">
                <a:solidFill>
                  <a:srgbClr val="7030A0"/>
                </a:solidFill>
              </a:rPr>
              <a:t>Montañas del Himalaya</a:t>
            </a:r>
            <a:r>
              <a:rPr sz="1800" i="0"/>
              <a:t> y entender cómo afectan los patrones climáticos, la distribución de la población y las fronteras políticas en Asia.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cómo se formaron las </a:t>
            </a:r>
            <a:r>
              <a:rPr sz="1800" b="1" i="0">
                <a:solidFill>
                  <a:srgbClr val="7030A0"/>
                </a:solidFill>
              </a:rPr>
              <a:t>Montañas del Himalaya</a:t>
            </a:r>
          </a:p>
          <a:p>
            <a:r>
              <a:rPr i="0"/>
              <a:t>• </a:t>
            </a:r>
            <a:r>
              <a:rPr sz="1800" i="0"/>
              <a:t>cómo las montañas afectan el </a:t>
            </a:r>
            <a:r>
              <a:rPr sz="1800" b="1" i="0">
                <a:solidFill>
                  <a:srgbClr val="7030A0"/>
                </a:solidFill>
              </a:rPr>
              <a:t>clima</a:t>
            </a:r>
          </a:p>
          <a:p>
            <a:r>
              <a:rPr i="0"/>
              <a:t>• </a:t>
            </a:r>
            <a:r>
              <a:rPr sz="1800" i="0"/>
              <a:t>dónde la </a:t>
            </a:r>
            <a:r>
              <a:rPr sz="1800" b="1" i="0">
                <a:solidFill>
                  <a:srgbClr val="7030A0"/>
                </a:solidFill>
              </a:rPr>
              <a:t>densidad de población</a:t>
            </a:r>
            <a:r>
              <a:rPr sz="1800" i="0"/>
              <a:t> es más alta o más baja</a:t>
            </a:r>
          </a:p>
          <a:p>
            <a:r>
              <a:rPr i="0"/>
              <a:t>• </a:t>
            </a:r>
            <a:r>
              <a:rPr sz="1800" i="0"/>
              <a:t>cómo las </a:t>
            </a:r>
            <a:r>
              <a:rPr sz="1800" b="1" i="0">
                <a:solidFill>
                  <a:srgbClr val="7030A0"/>
                </a:solidFill>
              </a:rPr>
              <a:t>fuerzas tectónicas</a:t>
            </a:r>
            <a:r>
              <a:rPr sz="1800" i="0"/>
              <a:t> siguen moldeando la región</a:t>
            </a:r>
          </a:p>
          <a:p>
            <a:r>
              <a:rPr i="0"/>
              <a:t>• </a:t>
            </a:r>
            <a:r>
              <a:rPr sz="1800" i="0"/>
              <a:t>cómo las montañas funcionan como </a:t>
            </a:r>
            <a:r>
              <a:rPr sz="1800" b="1" i="0">
                <a:solidFill>
                  <a:srgbClr val="7030A0"/>
                </a:solidFill>
              </a:rPr>
              <a:t>frontera</a:t>
            </a:r>
            <a:r>
              <a:rPr sz="1800" i="0"/>
              <a:t> entre países o regiones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</a:rPr>
              <a:t>Reading Passage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afectan las diferencias climáticas a cada lado de las </a:t>
            </a:r>
            <a:r>
              <a:rPr sz="1800" b="1" i="0">
                <a:solidFill>
                  <a:srgbClr val="7030A0"/>
                </a:solidFill>
              </a:rPr>
              <a:t>Montañas del Himalaya</a:t>
            </a:r>
            <a:r>
              <a:rPr sz="1800" i="0"/>
              <a:t> la forma en que las personas viven y se establecen?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Las diferencias climáticas creadas por la barrera montañosa del </a:t>
            </a:r>
            <a:r>
              <a:rPr sz="1800" b="1" i="1">
                <a:solidFill>
                  <a:srgbClr val="7030A0"/>
                </a:solidFill>
              </a:rPr>
              <a:t>Himalaya</a:t>
            </a:r>
            <a:r>
              <a:rPr sz="1800" i="1"/>
              <a:t> afectan el asentamiento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WG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densidad de población</a:t>
            </a:r>
            <a:r>
              <a:t> de una zona?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 de población</a:t>
            </a:r>
            <a:r>
              <a:t> de una zona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</a:t>
            </a:r>
            <a:r>
              <a:rPr b="1" sz="2000">
                <a:solidFill>
                  <a:srgbClr val="7030A0"/>
                </a:solidFill>
              </a:rPr>
              <a:t>Montañas del Himalaya</a:t>
            </a:r>
            <a:r>
              <a:rPr b="1" sz="2000"/>
              <a:t> impactan la densidad de </a:t>
            </a:r>
            <a:r>
              <a:rPr b="1" sz="2000">
                <a:solidFill>
                  <a:srgbClr val="7030A0"/>
                </a:solidFill>
              </a:rPr>
              <a:t>población</a:t>
            </a:r>
            <a:r>
              <a:rPr b="1" sz="2000"/>
              <a:t> en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Montañas del Himalaya</a:t>
            </a:r>
            <a:r>
              <a:rPr i="1"/>
              <a:t> impactan la densidad de </a:t>
            </a:r>
            <a:r>
              <a:rPr b="1" sz="2000" i="1">
                <a:solidFill>
                  <a:srgbClr val="7030A0"/>
                </a:solidFill>
              </a:rPr>
              <a:t>población</a:t>
            </a:r>
            <a:r>
              <a:rPr i="1"/>
              <a:t> en Asia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impactan la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Asia?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impactan la densidad de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en Asia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Montañas del Himalaya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Montañas del Himalaya.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3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5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Montañas del Himalaya...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están relacionadas con las barreras montañosas porque...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Montañas del Himalaya</a:t>
            </a:r>
            <a:r>
              <a:rPr i="1"/>
              <a:t> impactan la densidad de </a:t>
            </a:r>
            <a:r>
              <a:rPr i="1" b="1">
                <a:solidFill>
                  <a:srgbClr val="7030A0"/>
                </a:solidFill>
              </a:rPr>
              <a:t>población</a:t>
            </a:r>
            <a:r>
              <a:rPr i="1"/>
              <a:t> en Asia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Montañas del Himalaya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¿Cómo crees que las </a:t>
            </a:r>
            <a:r>
              <a:rPr b="1" sz="1800">
                <a:solidFill>
                  <a:srgbClr val="7030A0"/>
                </a:solidFill>
              </a:rPr>
              <a:t>Montañas del Himalaya</a:t>
            </a:r>
            <a:r>
              <a:t> impactan la densidad de </a:t>
            </a:r>
            <a:r>
              <a:rPr b="1" sz="1800">
                <a:solidFill>
                  <a:srgbClr val="7030A0"/>
                </a:solidFill>
              </a:rPr>
              <a:t>población</a:t>
            </a:r>
            <a:r>
              <a:t> en Asia?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1800" i="1">
                <a:solidFill>
                  <a:srgbClr val="7030A0"/>
                </a:solidFill>
              </a:rPr>
              <a:t>Montañas del Himalaya</a:t>
            </a:r>
            <a:r>
              <a:rPr i="1"/>
              <a:t> impactan la densidad de </a:t>
            </a:r>
            <a:r>
              <a:rPr b="1" sz="1800" i="1">
                <a:solidFill>
                  <a:srgbClr val="7030A0"/>
                </a:solidFill>
              </a:rPr>
              <a:t>población</a:t>
            </a:r>
            <a:r>
              <a:rPr i="1"/>
              <a:t> en Asia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cómo las </a:t>
            </a:r>
            <a:r>
              <a:rPr sz="2400" b="1" i="0">
                <a:solidFill>
                  <a:srgbClr val="7030A0"/>
                </a:solidFill>
              </a:rPr>
              <a:t>Montañas del Himalaya</a:t>
            </a:r>
            <a:r>
              <a:rPr sz="2400" i="0"/>
              <a:t> influyen en los patrones climáticos y la distribución de la población en Asia.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</a:t>
            </a:r>
            <a:r>
              <a:rPr b="1" sz="2800">
                <a:solidFill>
                  <a:srgbClr val="7030A0"/>
                </a:solidFill>
              </a:rPr>
              <a:t>Montañas del Himalaya</a:t>
            </a:r>
            <a:r>
              <a:rPr b="1" sz="2800"/>
              <a:t> impactan la densidad de </a:t>
            </a:r>
            <a:r>
              <a:rPr b="1" sz="2800">
                <a:solidFill>
                  <a:srgbClr val="7030A0"/>
                </a:solidFill>
              </a:rPr>
              <a:t>población</a:t>
            </a:r>
            <a:r>
              <a:rPr b="1" sz="2800"/>
              <a:t> en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3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3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