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1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se relaciona con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explorar cómo el </a:t>
            </a:r>
            <a:r>
              <a:rPr sz="1800" b="1" i="0">
                <a:solidFill>
                  <a:srgbClr val="7030A0"/>
                </a:solidFill>
              </a:rPr>
              <a:t>Gran Valle del Rift</a:t>
            </a:r>
            <a:r>
              <a:rPr sz="1800" i="0"/>
              <a:t> muestra los efectos a largo plazo de la actividad tectónica en los paisajes y regiones.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Los nombres de las placas tectónicas involucradas en la formación del </a:t>
            </a:r>
            <a:r>
              <a:rPr sz="1800" b="1" i="0">
                <a:solidFill>
                  <a:srgbClr val="7030A0"/>
                </a:solidFill>
              </a:rPr>
              <a:t>Gran Valle del Rift</a:t>
            </a:r>
            <a:r>
              <a:rPr sz="1800" i="0"/>
              <a:t>Cómo ha cambiado el valle a lo largo del tiempoEl tamaño y la ubicación del </a:t>
            </a:r>
            <a:r>
              <a:rPr sz="1800" b="1" i="0">
                <a:solidFill>
                  <a:srgbClr val="7030A0"/>
                </a:solidFill>
              </a:rPr>
              <a:t>Gran Valle del Rift</a:t>
            </a:r>
            <a:r>
              <a:rPr sz="1800" i="0"/>
              <a:t>La conexión entre los </a:t>
            </a:r>
            <a:r>
              <a:rPr sz="1800" b="1" i="0">
                <a:solidFill>
                  <a:srgbClr val="7030A0"/>
                </a:solidFill>
              </a:rPr>
              <a:t>Grandes Lagos Africanos</a:t>
            </a:r>
            <a:r>
              <a:rPr sz="1800" i="0"/>
              <a:t>, el </a:t>
            </a:r>
            <a:r>
              <a:rPr sz="1800" b="1" i="0">
                <a:solidFill>
                  <a:srgbClr val="7030A0"/>
                </a:solidFill>
              </a:rPr>
              <a:t>Lago Victoria</a:t>
            </a:r>
            <a:r>
              <a:rPr sz="1800" i="0"/>
              <a:t> y la actividad tectónicaPredicciones sobre lo que podría suceder si las placas continúan separándose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muestra el </a:t>
            </a:r>
            <a:r>
              <a:rPr sz="1800" b="1" i="0">
                <a:solidFill>
                  <a:srgbClr val="7030A0"/>
                </a:solidFill>
              </a:rPr>
              <a:t>Gran Valle del Rift</a:t>
            </a:r>
            <a:r>
              <a:rPr sz="1800" i="0"/>
              <a:t> el impacto a largo plazo de las fuerzas tectónicas en los entornos regionales?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El </a:t>
            </a:r>
            <a:r>
              <a:rPr sz="1800" b="1" i="1">
                <a:solidFill>
                  <a:srgbClr val="7030A0"/>
                </a:solidFill>
              </a:rPr>
              <a:t>Gran Valle del Rift</a:t>
            </a:r>
            <a:r>
              <a:rPr sz="1800" i="1"/>
              <a:t> muestra el impacto a largo plazo de las fuerzas tectónicas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WG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crees que sucederá con el </a:t>
            </a:r>
            <a:r>
              <a:rPr b="1" sz="2000">
                <a:solidFill>
                  <a:srgbClr val="7030A0"/>
                </a:solidFill>
              </a:rPr>
              <a:t>Gran Valle del Rift</a:t>
            </a:r>
            <a:r>
              <a:rPr b="1" sz="2000"/>
              <a:t> en 50 millones de años si la placa somalí continúa divergiendo de la placa nubia?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predigo que en 50 millones de años el </a:t>
            </a:r>
            <a:r>
              <a:rPr b="1" sz="2000" i="1">
                <a:solidFill>
                  <a:srgbClr val="7030A0"/>
                </a:solidFill>
              </a:rPr>
              <a:t>Gran Valle del Rift</a:t>
            </a:r>
            <a:r>
              <a:rPr i="1"/>
              <a:t>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crees que sucederá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en 50 millones de años si la placa somalí continúa divergiendo de la placa nubia?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predigo que en 50 millones de años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 Valle del Rift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Gran Valle del Rift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 Valle del Rift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 Valle del Rift.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1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 Valle del Rift...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se relaciona con la </a:t>
            </a:r>
            <a:r>
              <a:rPr i="1" b="1">
                <a:solidFill>
                  <a:srgbClr val="7030A0"/>
                </a:solidFill>
              </a:rPr>
              <a:t>deriva continental</a:t>
            </a:r>
            <a:r>
              <a:rPr i="1"/>
              <a:t> porque...
</a:t>
            </a:r>
            <a:r>
              <a:rPr i="1"/>
              <a:t>•   Yo predigo que en 50 millones de años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Gran Valle del Rift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¿Qué crees que sucederá con el </a:t>
            </a:r>
            <a:r>
              <a:rPr b="1" sz="1800">
                <a:solidFill>
                  <a:srgbClr val="7030A0"/>
                </a:solidFill>
              </a:rPr>
              <a:t>Gran Valle del Rift</a:t>
            </a:r>
            <a:r>
              <a:t> en 50 millones de años si la placa somalí continúa divergiendo de la placa nubia?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predigo que en 50 millones de años el </a:t>
            </a:r>
            <a:r>
              <a:rPr b="1" sz="1800" i="1">
                <a:solidFill>
                  <a:srgbClr val="7030A0"/>
                </a:solidFill>
              </a:rPr>
              <a:t>Gran Valle del Rift</a:t>
            </a:r>
            <a:r>
              <a:rPr i="1"/>
              <a:t>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describir cómo las fuerzas tectónicas, como la formación del </a:t>
            </a:r>
            <a:r>
              <a:rPr sz="2400" b="1" i="0">
                <a:solidFill>
                  <a:srgbClr val="7030A0"/>
                </a:solidFill>
              </a:rPr>
              <a:t>Gran Valle del Rift</a:t>
            </a:r>
            <a:r>
              <a:rPr sz="2400" i="0"/>
              <a:t>, afectan el entorno de una región.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crees que sucederá con el </a:t>
            </a:r>
            <a:r>
              <a:rPr b="1" sz="2800">
                <a:solidFill>
                  <a:srgbClr val="7030A0"/>
                </a:solidFill>
              </a:rPr>
              <a:t>Gran Valle del Rift</a:t>
            </a:r>
            <a:r>
              <a:rPr b="1" sz="2800"/>
              <a:t> en 50 millones de años si la placa somalí continúa divergiendo de la placa nubia?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