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4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latitud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latitud</a:t>
            </a:r>
            <a:r>
              <a:t> es...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WGe041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WGe011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relacionan las zonas </a:t>
            </a:r>
            <a:r>
              <a:rPr b="1">
                <a:solidFill>
                  <a:srgbClr val="7030A0"/>
                </a:solidFill>
              </a:rPr>
              <a:t>climáticas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latitud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zonas </a:t>
            </a:r>
            <a:r>
              <a:rPr b="1">
                <a:solidFill>
                  <a:srgbClr val="7030A0"/>
                </a:solidFill>
              </a:rPr>
              <a:t>climáticas</a:t>
            </a:r>
            <a:r>
              <a:t> están relacionadas con la </a:t>
            </a:r>
            <a:r>
              <a:rPr b="1">
                <a:solidFill>
                  <a:srgbClr val="7030A0"/>
                </a:solidFill>
              </a:rPr>
              <a:t>latitud</a:t>
            </a:r>
            <a:r>
              <a:t> de la siguiente manera...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crees que el cambio </a:t>
            </a:r>
            <a:r>
              <a:rPr b="1" sz="2000">
                <a:solidFill>
                  <a:srgbClr val="7030A0"/>
                </a:solidFill>
              </a:rPr>
              <a:t>climático</a:t>
            </a:r>
            <a:r>
              <a:rPr b="1" sz="2000"/>
              <a:t> rápido podría tener un mayor impacto en los asentamientos humanos que los cambios en el tiempo?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los cambios rápidos en el </a:t>
            </a:r>
            <a:r>
              <a:rPr b="1" sz="2000" i="1">
                <a:solidFill>
                  <a:srgbClr val="7030A0"/>
                </a:solidFill>
              </a:rPr>
              <a:t>clima</a:t>
            </a:r>
            <a:r>
              <a:rPr i="1"/>
              <a:t> podrían tener un mayor impacto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WGe01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WGe04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11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el cambio </a:t>
            </a:r>
            <a:r>
              <a:rPr b="1">
                <a:solidFill>
                  <a:srgbClr val="7030A0"/>
                </a:solidFill>
              </a:rPr>
              <a:t>climático</a:t>
            </a:r>
            <a:r>
              <a:t> rápido podría tener un mayor impacto en los asentamientos humanos que los cambios en el tiempo?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los cambios rápidos en 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 podrían tener un mayor impacto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1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clima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1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clima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clima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1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clima.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11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1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1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1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WGe04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1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clima...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1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1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clima</a:t>
            </a:r>
            <a:r>
              <a:rPr i="1"/>
              <a:t> es...
</a:t>
            </a:r>
            <a:r>
              <a:rPr i="1"/>
              <a:t>•   Las zonas </a:t>
            </a:r>
            <a:r>
              <a:rPr i="1" b="1">
                <a:solidFill>
                  <a:srgbClr val="7030A0"/>
                </a:solidFill>
              </a:rPr>
              <a:t>climáticas</a:t>
            </a:r>
            <a:r>
              <a:rPr i="1"/>
              <a:t> están relacionadas con la </a:t>
            </a:r>
            <a:r>
              <a:rPr i="1" b="1">
                <a:solidFill>
                  <a:srgbClr val="7030A0"/>
                </a:solidFill>
              </a:rPr>
              <a:t>latitud</a:t>
            </a:r>
            <a:r>
              <a:rPr i="1"/>
              <a:t> de la siguiente manera...
</a:t>
            </a:r>
            <a:r>
              <a:rPr i="1"/>
              <a:t>•   Creo que los cambios rápidos en el </a:t>
            </a:r>
            <a:r>
              <a:rPr i="1" b="1">
                <a:solidFill>
                  <a:srgbClr val="7030A0"/>
                </a:solidFill>
              </a:rPr>
              <a:t>clima</a:t>
            </a:r>
            <a:r>
              <a:rPr i="1"/>
              <a:t> podrían tener un mayor impacto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WGe01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clima.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el cambio climático rápido podría tener un mayor impacto en los asentamientos humanos que los cambios en el tiempo?</a:t>
            </a:r>
            <a:r>
              <a:t>
</a:t>
            </a:r>
            <a:r>
              <a:rPr i="1"/>
              <a:t>Creo que los cambios rápidos en el clima podrían tener un mayor impacto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WGe01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WGe04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crees que el cambio </a:t>
            </a:r>
            <a:r>
              <a:rPr b="1" sz="2800">
                <a:solidFill>
                  <a:srgbClr val="7030A0"/>
                </a:solidFill>
              </a:rPr>
              <a:t>climático</a:t>
            </a:r>
            <a:r>
              <a:rPr b="1" sz="2800"/>
              <a:t> rápido podría tener un mayor impacto en los asentamientos humanos que los cambios en el tiempo?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WGe01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WGe04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1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4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WGe011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