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autocracy_SocWG074.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3.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WG01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democracies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Democracies</a:t>
            </a:r>
            <a:r>
              <a:t>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WG01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WG07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autocracies</a:t>
            </a:r>
            <a:r>
              <a:t> different from </a:t>
            </a:r>
            <a:r>
              <a:rPr b="1">
                <a:solidFill>
                  <a:srgbClr val="7030A0"/>
                </a:solidFill>
              </a:rPr>
              <a:t>democracies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One way </a:t>
            </a:r>
            <a:r>
              <a:rPr b="1">
                <a:solidFill>
                  <a:srgbClr val="7030A0"/>
                </a:solidFill>
              </a:rPr>
              <a:t>autocracies</a:t>
            </a:r>
            <a:r>
              <a:t> are different from </a:t>
            </a:r>
            <a:r>
              <a:rPr b="1">
                <a:solidFill>
                  <a:srgbClr val="7030A0"/>
                </a:solidFill>
              </a:rPr>
              <a:t>democracies</a:t>
            </a:r>
            <a:r>
              <a:t> is...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ocWG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The purpose for reading is to compare different types of </a:t>
            </a:r>
            <a:r>
              <a:rPr sz="1800" b="1" i="0">
                <a:solidFill>
                  <a:srgbClr val="7030A0"/>
                </a:solidFill>
              </a:rPr>
              <a:t>autocratic</a:t>
            </a:r>
            <a:r>
              <a:rPr sz="1800" i="0"/>
              <a:t> governments to </a:t>
            </a:r>
            <a:r>
              <a:rPr sz="1800" b="1" i="0">
                <a:solidFill>
                  <a:srgbClr val="7030A0"/>
                </a:solidFill>
              </a:rPr>
              <a:t>democracies</a:t>
            </a:r>
            <a:r>
              <a:rPr sz="1800" i="0"/>
              <a:t> so we can understand how unchecked power can lead to oppression.</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r>
              <a:rPr sz="1800" i="0"/>
              <a:t>Words that describe how </a:t>
            </a:r>
            <a:r>
              <a:rPr sz="1800" b="1" i="0">
                <a:solidFill>
                  <a:srgbClr val="7030A0"/>
                </a:solidFill>
              </a:rPr>
              <a:t>autocracy</a:t>
            </a:r>
            <a:r>
              <a:rPr sz="1800" i="0"/>
              <a:t> worksDifferences between </a:t>
            </a:r>
            <a:r>
              <a:rPr sz="1800" b="1" i="0">
                <a:solidFill>
                  <a:srgbClr val="7030A0"/>
                </a:solidFill>
              </a:rPr>
              <a:t>autocracy</a:t>
            </a:r>
            <a:r>
              <a:rPr sz="1800" i="0"/>
              <a:t> and </a:t>
            </a:r>
            <a:r>
              <a:rPr sz="1800" b="1" i="0">
                <a:solidFill>
                  <a:srgbClr val="7030A0"/>
                </a:solidFill>
              </a:rPr>
              <a:t>democracy</a:t>
            </a:r>
            <a:r>
              <a:rPr sz="1800" i="0"/>
              <a:t>Examples of </a:t>
            </a:r>
            <a:r>
              <a:rPr sz="1800" b="1" i="0">
                <a:solidFill>
                  <a:srgbClr val="7030A0"/>
                </a:solidFill>
              </a:rPr>
              <a:t>autocratic leaders</a:t>
            </a:r>
            <a:r>
              <a:rPr sz="1800" i="0"/>
              <a:t> in history and todayWays autocratic governments keep powerWhat happens when power is not limited</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What do past and present </a:t>
            </a:r>
            <a:r>
              <a:rPr sz="1800" b="1" i="0">
                <a:solidFill>
                  <a:srgbClr val="7030A0"/>
                </a:solidFill>
              </a:rPr>
              <a:t>autocratic</a:t>
            </a:r>
            <a:r>
              <a:rPr sz="1800" i="0"/>
              <a:t> leaders show us about the dangers of unchecked power?</a:t>
            </a:r>
          </a:p>
        </p:txBody>
      </p:sp>
      <p:sp>
        <p:nvSpPr>
          <p:cNvPr id="4" name="TextBox 3"/>
          <p:cNvSpPr txBox="1"/>
          <p:nvPr/>
        </p:nvSpPr>
        <p:spPr>
          <a:xfrm>
            <a:off x="1" y="2121408"/>
            <a:ext cx="3044952" cy="1764792"/>
          </a:xfrm>
          <a:prstGeom prst="rect">
            <a:avLst/>
          </a:prstGeom>
          <a:noFill/>
        </p:spPr>
        <p:txBody>
          <a:bodyPr wrap="square">
            <a:spAutoFit/>
          </a:bodyPr>
          <a:lstStyle/>
          <a:p>
            <a:r>
              <a:rPr sz="1800" i="1"/>
              <a:t>
Past and present </a:t>
            </a:r>
            <a:r>
              <a:rPr sz="1800" b="1" i="1">
                <a:solidFill>
                  <a:srgbClr val="7030A0"/>
                </a:solidFill>
              </a:rPr>
              <a:t>autocratic</a:t>
            </a:r>
            <a:r>
              <a:rPr sz="1800" i="1"/>
              <a:t> leaders show that unchecked power is dangerous because...</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ocWG074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If you were an </a:t>
            </a:r>
            <a:r>
              <a:rPr b="1" sz="2000">
                <a:solidFill>
                  <a:srgbClr val="7030A0"/>
                </a:solidFill>
              </a:rPr>
              <a:t>autocratic</a:t>
            </a:r>
            <a:r>
              <a:rPr b="1" sz="2000"/>
              <a:t> leader, what measures would you implement within your government in order to consolidate power and prolong your rule?</a:t>
            </a:r>
          </a:p>
        </p:txBody>
      </p:sp>
      <p:sp>
        <p:nvSpPr>
          <p:cNvPr id="5" name="TextBox 4"/>
          <p:cNvSpPr txBox="1"/>
          <p:nvPr/>
        </p:nvSpPr>
        <p:spPr>
          <a:xfrm>
            <a:off x="0" y="1490472"/>
            <a:ext cx="5751576" cy="923544"/>
          </a:xfrm>
          <a:prstGeom prst="rect">
            <a:avLst/>
          </a:prstGeom>
          <a:noFill/>
        </p:spPr>
        <p:txBody>
          <a:bodyPr wrap="square">
            <a:spAutoFit/>
          </a:bodyPr>
          <a:lstStyle/>
          <a:p>
            <a:r>
              <a:rPr i="1"/>
              <a:t>If I were an </a:t>
            </a:r>
            <a:r>
              <a:rPr b="1" sz="2000" i="1">
                <a:solidFill>
                  <a:srgbClr val="7030A0"/>
                </a:solidFill>
              </a:rPr>
              <a:t>autocratic</a:t>
            </a:r>
            <a:r>
              <a:rPr i="1"/>
              <a:t> leader, one measure I would implement as a way to to consolidate power is...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WG07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WG01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WG07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If you were an </a:t>
            </a:r>
            <a:r>
              <a:rPr b="1">
                <a:solidFill>
                  <a:srgbClr val="7030A0"/>
                </a:solidFill>
              </a:rPr>
              <a:t>autocratic</a:t>
            </a:r>
            <a:r>
              <a:t> leader, what measures would you implement within your government in order to consolidate power and prolong your rule?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I were an </a:t>
            </a:r>
            <a:r>
              <a:rPr b="1">
                <a:solidFill>
                  <a:srgbClr val="7030A0"/>
                </a:solidFill>
              </a:rPr>
              <a:t>autocratic</a:t>
            </a:r>
            <a:r>
              <a:t> leader, one measure I would implement as a way to to consolidate power is...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autocracy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autocracy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autocracy</a:t>
            </a:r>
            <a:r>
              <a:rPr sz="2000"/>
              <a:t>
• My visual is…
• It relates to what I’ve learned about </a:t>
            </a:r>
            <a:r>
              <a:rPr b="1" sz="2000">
                <a:solidFill>
                  <a:srgbClr val="7030A0"/>
                </a:solidFill>
              </a:rPr>
              <a:t>autocracy</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autocracy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autocracy.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7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WG07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WG07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7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autocracy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WG015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autocracy...</a:t>
            </a:r>
            <a:r>
              <a:rPr i="1"/>
              <a:t>
From this visual, I can infer… </a:t>
            </a:r>
            <a:r>
              <a:rPr i="0"/>
              <a:t>(use </a:t>
            </a:r>
            <a:r>
              <a:rPr b="1">
                <a:solidFill>
                  <a:srgbClr val="7030A0"/>
                </a:solidFill>
              </a:rPr>
              <a:t>autocracy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autocracy</a:t>
            </a:r>
            <a:r>
              <a:t>.
Include 3-5 other vocabulary words in your paragraph. You may include the following stems:​
</a:t>
            </a:r>
            <a:r>
              <a:rPr i="1"/>
              <a:t>•   </a:t>
            </a:r>
            <a:r>
              <a:rPr i="1" b="1">
                <a:solidFill>
                  <a:srgbClr val="7030A0"/>
                </a:solidFill>
              </a:rPr>
              <a:t>Autocracy</a:t>
            </a:r>
            <a:r>
              <a:rPr i="1"/>
              <a:t> is...
</a:t>
            </a:r>
            <a:r>
              <a:rPr i="1"/>
              <a:t>•   One way </a:t>
            </a:r>
            <a:r>
              <a:rPr i="1" b="1">
                <a:solidFill>
                  <a:srgbClr val="7030A0"/>
                </a:solidFill>
              </a:rPr>
              <a:t>autocracies</a:t>
            </a:r>
            <a:r>
              <a:rPr i="1"/>
              <a:t> are different from </a:t>
            </a:r>
            <a:r>
              <a:rPr i="1" b="1">
                <a:solidFill>
                  <a:srgbClr val="7030A0"/>
                </a:solidFill>
              </a:rPr>
              <a:t>democracies</a:t>
            </a:r>
            <a:r>
              <a:rPr i="1"/>
              <a:t> is... because…
</a:t>
            </a:r>
            <a:r>
              <a:rPr i="1"/>
              <a:t>•   If I were an </a:t>
            </a:r>
            <a:r>
              <a:rPr i="1" b="1">
                <a:solidFill>
                  <a:srgbClr val="7030A0"/>
                </a:solidFill>
              </a:rPr>
              <a:t>autocratic</a:t>
            </a:r>
            <a:r>
              <a:rPr i="1"/>
              <a:t> leader, one measure I would implement as a way to to consolidate power is...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WG07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autocracy</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If you were an </a:t>
            </a:r>
            <a:r>
              <a:rPr b="1" sz="1800">
                <a:solidFill>
                  <a:srgbClr val="7030A0"/>
                </a:solidFill>
              </a:rPr>
              <a:t>autocratic</a:t>
            </a:r>
            <a:r>
              <a:t> leader, what measures would you implement within your government in order to consolidate power and prolong your rule?</a:t>
            </a:r>
          </a:p>
        </p:txBody>
      </p:sp>
      <p:sp>
        <p:nvSpPr>
          <p:cNvPr id="8" name="TextBox 7"/>
          <p:cNvSpPr txBox="1"/>
          <p:nvPr/>
        </p:nvSpPr>
        <p:spPr>
          <a:xfrm>
            <a:off x="155448" y="5605272"/>
            <a:ext cx="5751576" cy="4663440"/>
          </a:xfrm>
          <a:prstGeom prst="rect">
            <a:avLst/>
          </a:prstGeom>
          <a:noFill/>
        </p:spPr>
        <p:txBody>
          <a:bodyPr wrap="square">
            <a:spAutoFit/>
          </a:bodyPr>
          <a:lstStyle/>
          <a:p>
            <a:r>
              <a:rPr i="1"/>
              <a:t>If I were an </a:t>
            </a:r>
            <a:r>
              <a:rPr b="1" sz="1800" i="1">
                <a:solidFill>
                  <a:srgbClr val="7030A0"/>
                </a:solidFill>
              </a:rPr>
              <a:t>autocratic</a:t>
            </a:r>
            <a:r>
              <a:rPr i="1"/>
              <a:t> leader, one measure I would implement as a way to to consolidate power is... because...</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 We can compare how an </a:t>
            </a:r>
            <a:r>
              <a:rPr sz="2400" b="1" i="0">
                <a:solidFill>
                  <a:srgbClr val="7030A0"/>
                </a:solidFill>
              </a:rPr>
              <a:t>autocracy</a:t>
            </a:r>
            <a:r>
              <a:rPr sz="2400" i="0"/>
              <a:t> operates in specific countries, including how power is concentrated and maintained by a single individual or group.</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ocWG074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SocWG015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If you were an </a:t>
            </a:r>
            <a:r>
              <a:rPr b="1" sz="2800">
                <a:solidFill>
                  <a:srgbClr val="7030A0"/>
                </a:solidFill>
              </a:rPr>
              <a:t>autocratic</a:t>
            </a:r>
            <a:r>
              <a:rPr b="1" sz="2800"/>
              <a:t> leader, what measures would you implement within your government in order to consolidate power and prolong your rule?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WG07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WG01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WG07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WG01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WG07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autocracy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Autocracy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