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1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USHe01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¿Cuáles eran los objetivos de los </a:t>
            </a:r>
            <a:r>
              <a:rPr b="1">
                <a:solidFill>
                  <a:srgbClr val="7030A0"/>
                </a:solidFill>
              </a:rPr>
              <a:t>nativistas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objetivos de los </a:t>
            </a:r>
            <a:r>
              <a:rPr b="1">
                <a:solidFill>
                  <a:srgbClr val="7030A0"/>
                </a:solidFill>
              </a:rPr>
              <a:t>nativistas</a:t>
            </a:r>
            <a:r>
              <a:t> fueron...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USHe018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USHe134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</a:t>
            </a:r>
            <a:r>
              <a:rPr b="1">
                <a:solidFill>
                  <a:srgbClr val="7030A0"/>
                </a:solidFill>
              </a:rPr>
              <a:t>E Pluribus Unum</a:t>
            </a:r>
            <a:r>
              <a:t> con el </a:t>
            </a:r>
            <a:r>
              <a:rPr b="1">
                <a:solidFill>
                  <a:srgbClr val="7030A0"/>
                </a:solidFill>
              </a:rPr>
              <a:t>nativismo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E Pluribus Unum</a:t>
            </a:r>
            <a:r>
              <a:t> y el </a:t>
            </a:r>
            <a:r>
              <a:rPr b="1">
                <a:solidFill>
                  <a:srgbClr val="7030A0"/>
                </a:solidFill>
              </a:rPr>
              <a:t>nativismo</a:t>
            </a:r>
            <a:r>
              <a:t> están realcionados poque…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refleja el lema </a:t>
            </a:r>
            <a:r>
              <a:rPr b="1" sz="2000">
                <a:solidFill>
                  <a:srgbClr val="7030A0"/>
                </a:solidFill>
              </a:rPr>
              <a:t>E Pluribus Unum</a:t>
            </a:r>
            <a:r>
              <a:rPr b="1" sz="2000"/>
              <a:t> los desafios y las oportunidades de unir diversas colonias en una sola nación durante la Fundación de los Estados Unidos?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El lema </a:t>
            </a:r>
            <a:r>
              <a:rPr b="1" sz="2000" i="1">
                <a:solidFill>
                  <a:srgbClr val="7030A0"/>
                </a:solidFill>
              </a:rPr>
              <a:t>E Pluribus Unum</a:t>
            </a:r>
            <a:r>
              <a:rPr i="1"/>
              <a:t> refleja los desafíos y las oportunidades de unir las colonias porque…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USHe13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USHe01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USHe134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refleja el lema </a:t>
            </a:r>
            <a:r>
              <a:rPr b="1">
                <a:solidFill>
                  <a:srgbClr val="7030A0"/>
                </a:solidFill>
              </a:rPr>
              <a:t>E Pluribus Unum</a:t>
            </a:r>
            <a:r>
              <a:t> los desafios y las oportunidades de unir diversas colonias en una sola nación durante la Fundación de los Estados Unidos?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lema </a:t>
            </a:r>
            <a:r>
              <a:rPr b="1">
                <a:solidFill>
                  <a:srgbClr val="7030A0"/>
                </a:solidFill>
              </a:rPr>
              <a:t>E Pluribus Unum</a:t>
            </a:r>
            <a:r>
              <a:t> refleja los desafíos y las oportunidades de unir las colonias porque…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3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E Pluribus Unum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E Pluribus Unum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3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E Pluribus Unum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E Pluribus Unum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E Pluribus Unum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3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E Pluribus Unum.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5" name="Picture 4" descr="noun-write-1439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USHe13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USHe13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3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E Pluribus Unum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USHe01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3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E Pluribus Unum...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E Pluribus Unum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3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3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E Pluribus Unum</a:t>
            </a:r>
            <a:r>
              <a:t>.
Incluye otras 3-5 palabras de vocabulario en tu párrafo. Puedes incluir los siguientes inicios de oración:​
​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E Pluribus Unum</a:t>
            </a:r>
            <a:r>
              <a:rPr i="1"/>
              <a:t> era…
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E Pluribus Unum</a:t>
            </a:r>
            <a:r>
              <a:rPr i="1"/>
              <a:t> y el </a:t>
            </a:r>
            <a:r>
              <a:rPr i="1" b="1">
                <a:solidFill>
                  <a:srgbClr val="7030A0"/>
                </a:solidFill>
              </a:rPr>
              <a:t>nativismo</a:t>
            </a:r>
            <a:r>
              <a:rPr i="1"/>
              <a:t> están realcionados poque…
</a:t>
            </a:r>
            <a:r>
              <a:rPr i="1"/>
              <a:t>•   El lema </a:t>
            </a:r>
            <a:r>
              <a:rPr i="1" b="1">
                <a:solidFill>
                  <a:srgbClr val="7030A0"/>
                </a:solidFill>
              </a:rPr>
              <a:t>E Pluribus Unum</a:t>
            </a:r>
            <a:r>
              <a:rPr i="1"/>
              <a:t> refleja los desafíos y las oportunidades de unir las colonias porque…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USHe13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E Pluribus Unum.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refleja el lema E Pluribus Unum los desafios y las oportunidades de unir diversas colonias en una sola nación durante la Fundación de los Estados Unidos?</a:t>
            </a:r>
            <a:r>
              <a:t>
</a:t>
            </a:r>
            <a:r>
              <a:rPr i="1"/>
              <a:t>El lema E Pluribus Unum refleja los desafíos y las oportunidades de unir las colonias porque…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USHe13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ocUSHe01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refleja el lema </a:t>
            </a:r>
            <a:r>
              <a:rPr b="1" sz="2800">
                <a:solidFill>
                  <a:srgbClr val="7030A0"/>
                </a:solidFill>
              </a:rPr>
              <a:t>E Pluribus Unum</a:t>
            </a:r>
            <a:r>
              <a:rPr b="1" sz="2800"/>
              <a:t> los desafios y las oportunidades de unir diversas colonias en una sola nación durante la Fundación de los Estados Unidos?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USHe13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USHe01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3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1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USHe134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era </a:t>
            </a:r>
            <a:r>
              <a:rPr b="1">
                <a:solidFill>
                  <a:srgbClr val="7030A0"/>
                </a:solidFill>
              </a:rPr>
              <a:t>E Pluribus Unum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E Pluribus Unum</a:t>
            </a:r>
            <a:r>
              <a:t> era…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