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Primera_Guerra_Mundial_SocUSHe130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aliado</a:t>
            </a:r>
            <a:r>
              <a:t>? ¿Qué es una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aliado</a:t>
            </a:r>
            <a:r>
              <a:t> es... una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1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alianza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The purpose for reading is to understand how the U.S. economy was affected by </a:t>
            </a:r>
            <a:r>
              <a:rPr sz="1800" b="1" i="0">
                <a:solidFill>
                  <a:srgbClr val="7030A0"/>
                </a:solidFill>
              </a:rPr>
              <a:t>World War I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How </a:t>
            </a:r>
            <a:r>
              <a:rPr sz="1800" b="1" i="0">
                <a:solidFill>
                  <a:srgbClr val="7030A0"/>
                </a:solidFill>
              </a:rPr>
              <a:t>alliances</a:t>
            </a:r>
            <a:r>
              <a:rPr sz="1800" i="0"/>
              <a:t> led to U.S. involvement</a:t>
            </a:r>
          </a:p>
          <a:p>
            <a:r>
              <a:rPr i="0"/>
              <a:t>• </a:t>
            </a:r>
            <a:r>
              <a:rPr sz="1800" i="0"/>
              <a:t>Economic changes caused by trade with Allied Powers</a:t>
            </a:r>
          </a:p>
          <a:p>
            <a:r>
              <a:rPr i="0"/>
              <a:t>• </a:t>
            </a:r>
            <a:r>
              <a:rPr sz="1800" i="0"/>
              <a:t>How U.S. industries supported the </a:t>
            </a:r>
            <a:r>
              <a:rPr sz="1800" b="1" i="0">
                <a:solidFill>
                  <a:srgbClr val="7030A0"/>
                </a:solidFill>
              </a:rPr>
              <a:t>war</a:t>
            </a:r>
            <a:r>
              <a:rPr sz="1800" i="0"/>
              <a:t> effort</a:t>
            </a:r>
          </a:p>
          <a:p>
            <a:r>
              <a:rPr i="0"/>
              <a:t>• </a:t>
            </a:r>
            <a:r>
              <a:rPr sz="1800" i="0"/>
              <a:t>Role of </a:t>
            </a:r>
            <a:r>
              <a:rPr sz="1800" b="1" i="0">
                <a:solidFill>
                  <a:srgbClr val="7030A0"/>
                </a:solidFill>
              </a:rPr>
              <a:t>Treaty of Versailles</a:t>
            </a:r>
            <a:r>
              <a:rPr sz="1800" i="0"/>
              <a:t> in ending the </a:t>
            </a:r>
            <a:r>
              <a:rPr sz="1800" b="1" i="0">
                <a:solidFill>
                  <a:srgbClr val="7030A0"/>
                </a:solidFill>
              </a:rPr>
              <a:t>war</a:t>
            </a:r>
          </a:p>
          <a:p>
            <a:r>
              <a:rPr i="0"/>
              <a:t>• </a:t>
            </a:r>
            <a:r>
              <a:rPr sz="1800" i="0"/>
              <a:t>Long-term economic effects on the U.S. after the war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cambió la economía de los Estados Unidos durante y después de la </a:t>
            </a:r>
            <a:r>
              <a:rPr sz="1800" b="1" i="0">
                <a:solidFill>
                  <a:srgbClr val="7030A0"/>
                </a:solidFill>
              </a:rPr>
              <a:t>Primera Guerra Mundial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La economía de los Estados Unidos cambió durante y después de la </a:t>
            </a:r>
            <a:r>
              <a:rPr sz="1800" b="1" i="1">
                <a:solidFill>
                  <a:srgbClr val="7030A0"/>
                </a:solidFill>
              </a:rPr>
              <a:t>Primera Guerra Mundial</a:t>
            </a:r>
            <a:r>
              <a:rPr sz="1800"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13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crees que fueron algunas consecuencias económicas, políticas o sociales de la </a:t>
            </a:r>
            <a:r>
              <a:rPr b="1" sz="2000">
                <a:solidFill>
                  <a:srgbClr val="7030A0"/>
                </a:solidFill>
              </a:rPr>
              <a:t>Primera Guerra Mundial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algunas consecuencias económicas, políticas o sociales de la </a:t>
            </a:r>
            <a:r>
              <a:rPr b="1" sz="2000" i="1">
                <a:solidFill>
                  <a:srgbClr val="7030A0"/>
                </a:solidFill>
              </a:rPr>
              <a:t>Primera Guerra Mundial</a:t>
            </a:r>
            <a:r>
              <a:rPr i="1"/>
              <a:t> fueron...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1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crees que fueron algunas consecuencias económicas, políticas o sociales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algunas consecuencias económicas, políticas o sociales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fueron...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Primera Guerra Mundial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Primera Guerra Mundial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Primera Guerra Mundial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Primera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1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Primera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alianza</a:t>
            </a:r>
            <a:r>
              <a:rPr i="1"/>
              <a:t>s porque...
</a:t>
            </a:r>
            <a:r>
              <a:rPr i="1"/>
              <a:t>•   Yo creo que algunas consecuencias económicas, políticas o sociales de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fueron...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Primera Guerra Mundial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¿Cuáles crees que fueron algunas consecuencias económicas, políticas o sociales de la </a:t>
            </a:r>
            <a:r>
              <a:rPr b="1" sz="1800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algunas consecuencias económicas, políticas o sociales de la </a:t>
            </a:r>
            <a:r>
              <a:rPr b="1" sz="1800" i="1">
                <a:solidFill>
                  <a:srgbClr val="7030A0"/>
                </a:solidFill>
              </a:rPr>
              <a:t>Primera Guerra Mundial</a:t>
            </a:r>
            <a:r>
              <a:rPr i="1"/>
              <a:t> fueron...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We can describe how </a:t>
            </a:r>
            <a:r>
              <a:rPr sz="2400" b="1" i="0">
                <a:solidFill>
                  <a:srgbClr val="7030A0"/>
                </a:solidFill>
              </a:rPr>
              <a:t>World War I </a:t>
            </a:r>
            <a:r>
              <a:rPr sz="2400" i="0"/>
              <a:t>affected the U.S. politically and economically.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1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crees que fueron algunas consecuencias económicas, políticas o sociales de la </a:t>
            </a:r>
            <a:r>
              <a:rPr b="1" sz="2800">
                <a:solidFill>
                  <a:srgbClr val="7030A0"/>
                </a:solidFill>
              </a:rPr>
              <a:t>Primera Guerra Mundial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1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