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</a:t>
            </a:r>
            <a:r>
              <a:rPr b="1">
                <a:solidFill>
                  <a:srgbClr val="7030A0"/>
                </a:solidFill>
              </a:rPr>
              <a:t>Escándalo del Teapot Dome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del Teapot Dome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0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fue diferente 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del </a:t>
            </a:r>
            <a:r>
              <a:rPr b="1">
                <a:solidFill>
                  <a:srgbClr val="7030A0"/>
                </a:solidFill>
              </a:rPr>
              <a:t>Escándalo Teapot Dome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fue diferente del </a:t>
            </a:r>
            <a:r>
              <a:rPr b="1">
                <a:solidFill>
                  <a:srgbClr val="7030A0"/>
                </a:solidFill>
              </a:rPr>
              <a:t>Escándalo Teapot Dome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Richard Nixon hubiera permanecido en el cargo, ¿crees que habría sido probable que fuera destituido debido al </a:t>
            </a:r>
            <a:r>
              <a:rPr b="1" sz="2000">
                <a:solidFill>
                  <a:srgbClr val="7030A0"/>
                </a:solidFill>
              </a:rPr>
              <a:t>Escándalo Watergate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Nixon hubiera permanecido en el cargo, creo que es probable/no probable que hubiera sido destituido debido al </a:t>
            </a:r>
            <a:r>
              <a:rPr b="1" sz="2000" i="1">
                <a:solidFill>
                  <a:srgbClr val="7030A0"/>
                </a:solidFill>
              </a:rPr>
              <a:t>Escándalo Watergate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0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Richard Nixon hubiera permanecido en el cargo, ¿crees que habría sido probable que fuera destituido debido al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Nixon hubiera permanecido en el cargo, creo que es probable/no probable que hubiera sido destituido debido al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Escándalo Watergate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Escándalo Watergate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Escándalo Watergate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Escándalo Watergate.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0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Escándalo Watergate...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fue diferente del </a:t>
            </a:r>
            <a:r>
              <a:rPr i="1" b="1">
                <a:solidFill>
                  <a:srgbClr val="7030A0"/>
                </a:solidFill>
              </a:rPr>
              <a:t>Escándalo Teapot Dome</a:t>
            </a:r>
            <a:r>
              <a:rPr i="1"/>
              <a:t> porque...
</a:t>
            </a:r>
            <a:r>
              <a:rPr i="1"/>
              <a:t>•   Si Nixon hubiera permanecido en el cargo, creo que es probable/no probable que hubiera sido destituido debido al </a:t>
            </a:r>
            <a:r>
              <a:rPr i="1" b="1">
                <a:solidFill>
                  <a:srgbClr val="7030A0"/>
                </a:solidFill>
              </a:rPr>
              <a:t>Escándalo Watergate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Escándalo Watergate.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Richard Nixon hubiera permanecido en el cargo, ¿crees que habría sido probable que fuera destituido debido al Escándalo Watergate? ¿Por qué o por qué no?</a:t>
            </a:r>
            <a:r>
              <a:t>
</a:t>
            </a:r>
            <a:r>
              <a:rPr i="1"/>
              <a:t>Si Nixon hubiera permanecido en el cargo, creo que es probable/no probable que hubiera sido destituido debido al Escándalo Watergate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Richard Nixon hubiera permanecido en el cargo, ¿crees que habría sido probable que fuera destituido debido al </a:t>
            </a:r>
            <a:r>
              <a:rPr b="1" sz="2800">
                <a:solidFill>
                  <a:srgbClr val="7030A0"/>
                </a:solidFill>
              </a:rPr>
              <a:t>Escándalo Watergate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0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0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Escándalo Watergate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