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hyperlink" Target="https://thevisualnonglossary.com/admn/cd_interface/docs_generate/download_reading.php?file=Reading%20Passage_teor%C3%ADa_del_domin%C3%B3_SocUSHe079.docx" TargetMode="External"/><Relationship Id="rId7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3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fue la política de </a:t>
            </a:r>
            <a:r>
              <a:rPr b="1">
                <a:solidFill>
                  <a:srgbClr val="7030A0"/>
                </a:solidFill>
              </a:rPr>
              <a:t>contención</a:t>
            </a:r>
            <a:r>
              <a:t> de los Estados Unidos?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política de </a:t>
            </a:r>
            <a:r>
              <a:rPr b="1">
                <a:solidFill>
                  <a:srgbClr val="7030A0"/>
                </a:solidFill>
              </a:rPr>
              <a:t>contención</a:t>
            </a:r>
            <a:r>
              <a:t> de los Estados Unidos fue...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USHe08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USHe07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 relacionada la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contención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 estaba relacionada con la </a:t>
            </a:r>
            <a:r>
              <a:rPr b="1">
                <a:solidFill>
                  <a:srgbClr val="7030A0"/>
                </a:solidFill>
              </a:rPr>
              <a:t>contención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entender cómo la </a:t>
            </a:r>
            <a:r>
              <a:rPr sz="1800" b="1" i="0">
                <a:solidFill>
                  <a:srgbClr val="7030A0"/>
                </a:solidFill>
              </a:rPr>
              <a:t>teoría del dominó</a:t>
            </a:r>
            <a:r>
              <a:rPr sz="1800" i="0"/>
              <a:t> influyó en las acciones de EE.UU. durante la Guerra de Vietnam y su conexión con la </a:t>
            </a:r>
            <a:r>
              <a:rPr sz="1800" b="1" i="0">
                <a:solidFill>
                  <a:srgbClr val="7030A0"/>
                </a:solidFill>
              </a:rPr>
              <a:t>contención</a:t>
            </a:r>
            <a:r>
              <a:rPr sz="1800" i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El significado de la </a:t>
            </a:r>
            <a:r>
              <a:rPr sz="1800" b="1" i="0">
                <a:solidFill>
                  <a:srgbClr val="7030A0"/>
                </a:solidFill>
              </a:rPr>
              <a:t>teoría del dominó</a:t>
            </a:r>
          </a:p>
          <a:p>
            <a:r>
              <a:rPr i="0"/>
              <a:t>• </a:t>
            </a:r>
            <a:r>
              <a:rPr sz="1800" i="0"/>
              <a:t>Cómo la </a:t>
            </a:r>
            <a:r>
              <a:rPr sz="1800" b="1" i="0">
                <a:solidFill>
                  <a:srgbClr val="7030A0"/>
                </a:solidFill>
              </a:rPr>
              <a:t>teoría del dominó</a:t>
            </a:r>
            <a:r>
              <a:rPr sz="1800" i="0"/>
              <a:t> está conectada con la </a:t>
            </a:r>
            <a:r>
              <a:rPr sz="1800" b="1" i="0">
                <a:solidFill>
                  <a:srgbClr val="7030A0"/>
                </a:solidFill>
              </a:rPr>
              <a:t>contención</a:t>
            </a:r>
          </a:p>
          <a:p>
            <a:r>
              <a:rPr i="0"/>
              <a:t>• </a:t>
            </a:r>
            <a:r>
              <a:rPr sz="1800" i="0"/>
              <a:t>La participación de EE.UU. en la Guerra de Vietnam</a:t>
            </a:r>
          </a:p>
          <a:p>
            <a:r>
              <a:rPr i="0"/>
              <a:t>• </a:t>
            </a:r>
            <a:r>
              <a:rPr sz="1800" i="0"/>
              <a:t>Qué países se volvieron </a:t>
            </a:r>
            <a:r>
              <a:rPr sz="1800" b="1" i="0">
                <a:solidFill>
                  <a:srgbClr val="7030A0"/>
                </a:solidFill>
              </a:rPr>
              <a:t>comunistas</a:t>
            </a:r>
            <a:r>
              <a:rPr sz="1800" i="0"/>
              <a:t> y cuáles no</a:t>
            </a:r>
          </a:p>
          <a:p>
            <a:r>
              <a:rPr i="0"/>
              <a:t>• </a:t>
            </a:r>
            <a:r>
              <a:rPr sz="1800" i="0"/>
              <a:t>Por qué la </a:t>
            </a:r>
            <a:r>
              <a:rPr sz="1800" b="1" i="0">
                <a:solidFill>
                  <a:srgbClr val="7030A0"/>
                </a:solidFill>
              </a:rPr>
              <a:t>teoría del dominó</a:t>
            </a:r>
            <a:r>
              <a:rPr sz="1800" i="0"/>
              <a:t> solo se cumplió en parte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¿Cómo se conectó la </a:t>
            </a:r>
            <a:r>
              <a:rPr sz="1800" b="1" i="0">
                <a:solidFill>
                  <a:srgbClr val="7030A0"/>
                </a:solidFill>
              </a:rPr>
              <a:t>teoría del dominó</a:t>
            </a:r>
            <a:r>
              <a:rPr sz="1800" i="0"/>
              <a:t> con la estrategia estadounidense de la </a:t>
            </a:r>
            <a:r>
              <a:rPr sz="1800" b="1" i="0">
                <a:solidFill>
                  <a:srgbClr val="7030A0"/>
                </a:solidFill>
              </a:rPr>
              <a:t>contención</a:t>
            </a:r>
            <a:r>
              <a:rPr sz="1800" i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La </a:t>
            </a:r>
            <a:r>
              <a:rPr sz="1800" b="1" i="1">
                <a:solidFill>
                  <a:srgbClr val="7030A0"/>
                </a:solidFill>
              </a:rPr>
              <a:t>teoría del dominó</a:t>
            </a:r>
            <a:r>
              <a:rPr sz="1800" i="1"/>
              <a:t> se conectó con la </a:t>
            </a:r>
            <a:r>
              <a:rPr sz="1800" b="1" i="1">
                <a:solidFill>
                  <a:srgbClr val="7030A0"/>
                </a:solidFill>
              </a:rPr>
              <a:t>contención</a:t>
            </a:r>
            <a:r>
              <a:rPr sz="1800"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USHe07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Después de que Vietnam del Norte comunista tomó el control de Vietnam del Sur en 1976, la </a:t>
            </a:r>
            <a:r>
              <a:rPr b="1" sz="2000">
                <a:solidFill>
                  <a:srgbClr val="7030A0"/>
                </a:solidFill>
              </a:rPr>
              <a:t>teoría del dominó</a:t>
            </a:r>
            <a:r>
              <a:rPr b="1" sz="2000"/>
              <a:t> solo se cumplió para Laos y Camboya. ¿Por qué crees que no se cumplió para otros países indochinos?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la </a:t>
            </a:r>
            <a:r>
              <a:rPr b="1" sz="2000" i="1">
                <a:solidFill>
                  <a:srgbClr val="7030A0"/>
                </a:solidFill>
              </a:rPr>
              <a:t>teoría del dominó</a:t>
            </a:r>
            <a:r>
              <a:rPr i="1"/>
              <a:t> no se cumplió para otros países indochinos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USH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7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/>
            </a:pPr>
            <a:r>
              <a:t>Después de que Vietnam del Norte comunista tomó el control de Vietnam del Sur en 1976, la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 solo se cumplió para Laos y Camboya. ¿Por qué crees que no se cumplió para otros países indochinos?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 no se cumplió para otros países indochinos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teoría del dominó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teoría del dominó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teoría del dominó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teoría del dominó.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7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7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USHe08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teoría del dominó...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teoría del dominó</a:t>
            </a:r>
            <a:r>
              <a:rPr i="1"/>
              <a:t> declaró que...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teoría del dominó</a:t>
            </a:r>
            <a:r>
              <a:rPr i="1"/>
              <a:t> estaba relacionada con la </a:t>
            </a:r>
            <a:r>
              <a:rPr i="1" b="1">
                <a:solidFill>
                  <a:srgbClr val="7030A0"/>
                </a:solidFill>
              </a:rPr>
              <a:t>contención</a:t>
            </a:r>
            <a:r>
              <a:rPr i="1"/>
              <a:t> porque...
</a:t>
            </a:r>
            <a:r>
              <a:rPr i="1"/>
              <a:t>•   Yo creo que la </a:t>
            </a:r>
            <a:r>
              <a:rPr i="1" b="1">
                <a:solidFill>
                  <a:srgbClr val="7030A0"/>
                </a:solidFill>
              </a:rPr>
              <a:t>teoría del dominó</a:t>
            </a:r>
            <a:r>
              <a:rPr i="1"/>
              <a:t> no se cumplió para otros países indochinos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USHe07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teoría del dominó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Después de que Vietnam del Norte comunista tomó el control de Vietnam del Sur en 1976, la </a:t>
            </a:r>
            <a:r>
              <a:rPr b="1" sz="1800">
                <a:solidFill>
                  <a:srgbClr val="7030A0"/>
                </a:solidFill>
              </a:rPr>
              <a:t>teoría del dominó</a:t>
            </a:r>
            <a:r>
              <a:t> solo se cumplió para Laos y Camboya. ¿Por qué crees que no se cumplió para otros países indochinos?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la </a:t>
            </a:r>
            <a:r>
              <a:rPr b="1" sz="1800" i="1">
                <a:solidFill>
                  <a:srgbClr val="7030A0"/>
                </a:solidFill>
              </a:rPr>
              <a:t>teoría del dominó</a:t>
            </a:r>
            <a:r>
              <a:rPr i="1"/>
              <a:t> no se cumplió para otros países indochinos porque...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explicar cómo la </a:t>
            </a:r>
            <a:r>
              <a:rPr sz="2400" b="1" i="0">
                <a:solidFill>
                  <a:srgbClr val="7030A0"/>
                </a:solidFill>
              </a:rPr>
              <a:t>teoría del dominó</a:t>
            </a:r>
            <a:r>
              <a:rPr sz="2400" i="0"/>
              <a:t> influyó en la participación de los Estados Unidos en países extranjeros, incluyendo la Guerra de Vietnam.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USH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12" name="Picture 11" descr="SocUSH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Después de que Vietnam del Norte comunista tomó el control de Vietnam del Sur en 1976, la </a:t>
            </a:r>
            <a:r>
              <a:rPr b="1" sz="2800">
                <a:solidFill>
                  <a:srgbClr val="7030A0"/>
                </a:solidFill>
              </a:rPr>
              <a:t>teoría del dominó</a:t>
            </a:r>
            <a:r>
              <a:rPr b="1" sz="2800"/>
              <a:t> solo se cumplió para Laos y Camboya. ¿Por qué crees que no se cumplió para otros países indochinos?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USH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USHe07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era la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 declaró que...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