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USHe04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significa que un país sea </a:t>
            </a:r>
            <a:r>
              <a:rPr b="1">
                <a:solidFill>
                  <a:srgbClr val="7030A0"/>
                </a:solidFill>
              </a:rPr>
              <a:t>neutral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Para que un país sea </a:t>
            </a:r>
            <a:r>
              <a:rPr b="1">
                <a:solidFill>
                  <a:srgbClr val="7030A0"/>
                </a:solidFill>
              </a:rPr>
              <a:t>neutral</a:t>
            </a:r>
            <a:r>
              <a:t>, significa...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USHe041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USHe04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crees que la </a:t>
            </a:r>
            <a:r>
              <a:rPr b="1">
                <a:solidFill>
                  <a:srgbClr val="7030A0"/>
                </a:solidFill>
              </a:rPr>
              <a:t>guerra de trincheras</a:t>
            </a:r>
            <a:r>
              <a:t> afectó las opiniones de los estadounidenses sobre la </a:t>
            </a:r>
            <a:r>
              <a:rPr b="1">
                <a:solidFill>
                  <a:srgbClr val="7030A0"/>
                </a:solidFill>
              </a:rPr>
              <a:t>neutralidad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creo que la </a:t>
            </a:r>
            <a:r>
              <a:rPr b="1">
                <a:solidFill>
                  <a:srgbClr val="7030A0"/>
                </a:solidFill>
              </a:rPr>
              <a:t>guerra de trincheras</a:t>
            </a:r>
            <a:r>
              <a:t> afectó las opiniones de los estadounidenses sobre la </a:t>
            </a:r>
            <a:r>
              <a:rPr b="1">
                <a:solidFill>
                  <a:srgbClr val="7030A0"/>
                </a:solidFill>
              </a:rPr>
              <a:t>neutralidad</a:t>
            </a:r>
            <a:r>
              <a:t> por...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Cerca de 10,000,000 de soldados murieron en la Primera Guerra Mundial, muchos en las trincheras. ¿Por qué crees que la </a:t>
            </a:r>
            <a:r>
              <a:rPr b="1" sz="2000">
                <a:solidFill>
                  <a:srgbClr val="7030A0"/>
                </a:solidFill>
              </a:rPr>
              <a:t>guerra de trincheras</a:t>
            </a:r>
            <a:r>
              <a:rPr b="1" sz="2000"/>
              <a:t> fue tan mortal?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la </a:t>
            </a:r>
            <a:r>
              <a:rPr b="1" sz="2000" i="1">
                <a:solidFill>
                  <a:srgbClr val="7030A0"/>
                </a:solidFill>
              </a:rPr>
              <a:t>guerra de trincheras</a:t>
            </a:r>
            <a:r>
              <a:rPr i="1"/>
              <a:t> fue tan mortal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USHe04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USHe04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USHe047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Cerca de 10,000,000 de soldados murieron en la Primera Guerra Mundial, muchos en las trincheras. ¿Por qué crees que la </a:t>
            </a:r>
            <a:r>
              <a:rPr b="1">
                <a:solidFill>
                  <a:srgbClr val="7030A0"/>
                </a:solidFill>
              </a:rPr>
              <a:t>guerra de trincheras</a:t>
            </a:r>
            <a:r>
              <a:t> fue tan mortal?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la </a:t>
            </a:r>
            <a:r>
              <a:rPr b="1">
                <a:solidFill>
                  <a:srgbClr val="7030A0"/>
                </a:solidFill>
              </a:rPr>
              <a:t>guerra de trincheras</a:t>
            </a:r>
            <a:r>
              <a:t> fue tan mortal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4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trincheras/guerra de trincheras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7700">
                <a:solidFill>
                  <a:srgbClr val="7030A0"/>
                </a:solidFill>
              </a:defRPr>
            </a:pPr>
            <a:r>
              <a:t>trincheras/guerra de trincheras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4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trincheras/guerra de trincheras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trincheras/guerra de trincheras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7700">
                <a:solidFill>
                  <a:srgbClr val="7030A0"/>
                </a:solidFill>
              </a:defRPr>
            </a:pPr>
            <a:r>
              <a:t>trincheras/guerra de trincheras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4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trincheras/guerra de trincheras.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47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USHe04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USHe04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4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trincheras/guerra de trincheras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USHe04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4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trincheras/guerra de trincheras...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trincheras/guerra de trincheras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4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4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trincheras/guerra de trincheras</a:t>
            </a:r>
            <a:r>
              <a:t>.
Incluye otras 3-5 palabras de vocabulario en tu párrafo. Puedes incluir los siguientes inicios de oración:​
​</a:t>
            </a:r>
            <a:r>
              <a:rPr i="1"/>
              <a:t>•   En las </a:t>
            </a:r>
            <a:r>
              <a:rPr i="1" b="1">
                <a:solidFill>
                  <a:srgbClr val="7030A0"/>
                </a:solidFill>
              </a:rPr>
              <a:t>trincheras</a:t>
            </a:r>
            <a:r>
              <a:rPr i="1"/>
              <a:t> de la Primera Guerra Mundial,...
</a:t>
            </a:r>
            <a:r>
              <a:rPr i="1"/>
              <a:t>•   Yo creo que la </a:t>
            </a:r>
            <a:r>
              <a:rPr i="1" b="1">
                <a:solidFill>
                  <a:srgbClr val="7030A0"/>
                </a:solidFill>
              </a:rPr>
              <a:t>guerra de trincheras</a:t>
            </a:r>
            <a:r>
              <a:rPr i="1"/>
              <a:t> afectó las opiniones de los estadounidenses sobre la </a:t>
            </a:r>
            <a:r>
              <a:rPr i="1" b="1">
                <a:solidFill>
                  <a:srgbClr val="7030A0"/>
                </a:solidFill>
              </a:rPr>
              <a:t>neutralidad</a:t>
            </a:r>
            <a:r>
              <a:rPr i="1"/>
              <a:t> por...
</a:t>
            </a:r>
            <a:r>
              <a:rPr i="1"/>
              <a:t>•   Creo que la </a:t>
            </a:r>
            <a:r>
              <a:rPr i="1" b="1">
                <a:solidFill>
                  <a:srgbClr val="7030A0"/>
                </a:solidFill>
              </a:rPr>
              <a:t>guerra de trincheras</a:t>
            </a:r>
            <a:r>
              <a:rPr i="1"/>
              <a:t> fue tan mortal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USHe04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trincheras/guerra de trincheras.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Cerca de 10,000,000 de soldados murieron en la Primera Guerra Mundial, muchos en las trincheras. ¿Por qué crees que la guerra de trincheras fue tan mortal?</a:t>
            </a:r>
            <a:r>
              <a:t>
</a:t>
            </a:r>
            <a:r>
              <a:rPr i="1"/>
              <a:t>Creo que la guerra de trincheras fue tan mortal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USHe04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USHe04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Cerca de 10,000,000 de soldados murieron en la Primera Guerra Mundial, muchos en las trincheras. ¿Por qué crees que la </a:t>
            </a:r>
            <a:r>
              <a:rPr b="1" sz="2800">
                <a:solidFill>
                  <a:srgbClr val="7030A0"/>
                </a:solidFill>
              </a:rPr>
              <a:t>guerra de trincheras</a:t>
            </a:r>
            <a:r>
              <a:rPr b="1" sz="2800"/>
              <a:t> fue tan mortal?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USHe04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USHe04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4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4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USHe047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ocurrió en las </a:t>
            </a:r>
            <a:r>
              <a:rPr b="1">
                <a:solidFill>
                  <a:srgbClr val="7030A0"/>
                </a:solidFill>
              </a:rPr>
              <a:t>trincheras</a:t>
            </a:r>
            <a:r>
              <a:t> de la Primera Guerra Mundial?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En las </a:t>
            </a:r>
            <a:r>
              <a:rPr b="1">
                <a:solidFill>
                  <a:srgbClr val="7030A0"/>
                </a:solidFill>
              </a:rPr>
              <a:t>trincheras</a:t>
            </a:r>
            <a:r>
              <a:t> de la Primera Guerra Mundial,...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