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Ley_de_Pureza_de_Alimentos_y_Medicinas_SocUSHe022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eran los objetivos de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objetivos de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 fueron...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1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2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 estaba relacionada con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explicar cómo la </a:t>
            </a:r>
            <a:r>
              <a:rPr sz="1800" b="1" i="0">
                <a:solidFill>
                  <a:srgbClr val="7030A0"/>
                </a:solidFill>
              </a:rPr>
              <a:t>Ley de Pureza de Alimentos y Medicinas</a:t>
            </a:r>
            <a:r>
              <a:rPr sz="1800" i="0"/>
              <a:t> cambió el equilibrio de poder entre las empresas privadas y el gobierno federal.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Las condiciones de la producción de </a:t>
            </a:r>
            <a:r>
              <a:rPr sz="1800" b="1" i="0">
                <a:solidFill>
                  <a:srgbClr val="7030A0"/>
                </a:solidFill>
              </a:rPr>
              <a:t>alimentos y medicinas</a:t>
            </a:r>
            <a:r>
              <a:rPr sz="1800" i="0"/>
              <a:t> antes de la </a:t>
            </a:r>
            <a:r>
              <a:rPr sz="1800" b="1" i="0">
                <a:solidFill>
                  <a:srgbClr val="7030A0"/>
                </a:solidFill>
              </a:rPr>
              <a:t>Ley de Pureza de Alimentos y Medicinas</a:t>
            </a:r>
          </a:p>
          <a:p>
            <a:r>
              <a:rPr i="0"/>
              <a:t>• </a:t>
            </a:r>
            <a:r>
              <a:rPr sz="1800" i="0"/>
              <a:t>Cómo los </a:t>
            </a:r>
            <a:r>
              <a:rPr sz="1800" b="1" i="0">
                <a:solidFill>
                  <a:srgbClr val="7030A0"/>
                </a:solidFill>
              </a:rPr>
              <a:t>muckrakers</a:t>
            </a:r>
            <a:r>
              <a:rPr sz="1800" i="0"/>
              <a:t> expusieron prácticas comerciales inseguras o deshonestas</a:t>
            </a:r>
          </a:p>
          <a:p>
            <a:r>
              <a:rPr i="0"/>
              <a:t>• </a:t>
            </a:r>
            <a:r>
              <a:rPr sz="1800" i="0"/>
              <a:t>El papel del presidente Theodore Roosevelt y del Congreso en la aprobación de la ley</a:t>
            </a:r>
          </a:p>
          <a:p>
            <a:r>
              <a:rPr i="0"/>
              <a:t>• </a:t>
            </a:r>
            <a:r>
              <a:rPr sz="1800" i="0"/>
              <a:t>Cómo la </a:t>
            </a:r>
            <a:r>
              <a:rPr sz="1800" b="1" i="0">
                <a:solidFill>
                  <a:srgbClr val="7030A0"/>
                </a:solidFill>
              </a:rPr>
              <a:t>Ley de Pureza de Alimentos y Medicinas</a:t>
            </a:r>
            <a:r>
              <a:rPr sz="1800" i="0"/>
              <a:t> cambió el poder del gobierno sobre las empresas</a:t>
            </a:r>
          </a:p>
          <a:p>
            <a:r>
              <a:rPr i="0"/>
              <a:t>• </a:t>
            </a:r>
            <a:r>
              <a:rPr sz="1800" i="0"/>
              <a:t>Los efectos a largo plazo de esta </a:t>
            </a:r>
            <a:r>
              <a:rPr sz="1800" b="1" i="0">
                <a:solidFill>
                  <a:srgbClr val="7030A0"/>
                </a:solidFill>
              </a:rPr>
              <a:t>ley</a:t>
            </a:r>
            <a:r>
              <a:rPr sz="1800" i="0"/>
              <a:t>, incluyendo la creación de la FDA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cambió la </a:t>
            </a:r>
            <a:r>
              <a:rPr sz="1800" b="1" i="0">
                <a:solidFill>
                  <a:srgbClr val="7030A0"/>
                </a:solidFill>
              </a:rPr>
              <a:t>Ley de Pureza de Alimentos y Medicinas</a:t>
            </a:r>
            <a:r>
              <a:rPr sz="1800" i="0"/>
              <a:t> la relación entre las empresas y el gobierno federal?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La </a:t>
            </a:r>
            <a:r>
              <a:rPr sz="1800" b="1" i="1">
                <a:solidFill>
                  <a:srgbClr val="7030A0"/>
                </a:solidFill>
              </a:rPr>
              <a:t>Ley de Pureza de Alimentos y Medicinas</a:t>
            </a:r>
            <a:r>
              <a:rPr sz="1800" i="1"/>
              <a:t> cambió la relación entre las empresas y el gobierno federal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USH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habría sucedido si no se aprobara la </a:t>
            </a:r>
            <a:r>
              <a:rPr b="1" sz="2000">
                <a:solidFill>
                  <a:srgbClr val="7030A0"/>
                </a:solidFill>
              </a:rPr>
              <a:t>Ley de Pureza de Alimentos y Medicinas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se aprobó la </a:t>
            </a:r>
            <a:r>
              <a:rPr b="1" sz="2000" i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, predigo...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2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habría sucedido si no se aprobara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se aprobó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, predigo...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300">
                <a:solidFill>
                  <a:srgbClr val="7030A0"/>
                </a:solidFill>
              </a:defRPr>
            </a:pPr>
            <a:r>
              <a:t> Ley de Pureza de Alimentos y Medicinas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 Ley de Pureza de Alimentos y Medicinas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300">
                <a:solidFill>
                  <a:srgbClr val="7030A0"/>
                </a:solidFill>
              </a:defRPr>
            </a:pPr>
            <a:r>
              <a:t> Ley de Pureza de Alimentos y Medicinas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 Ley de Pureza de Alimentos y Medicinas.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 Ley de Pureza de Alimentos y Medicinas...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Se aprobó la </a:t>
            </a:r>
            <a:r>
              <a:rPr i="1" b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 estaba relacionada con los </a:t>
            </a:r>
            <a:r>
              <a:rPr i="1" b="1">
                <a:solidFill>
                  <a:srgbClr val="7030A0"/>
                </a:solidFill>
              </a:rPr>
              <a:t>muckrakers</a:t>
            </a:r>
            <a:r>
              <a:rPr i="1"/>
              <a:t> porque...
</a:t>
            </a:r>
            <a:r>
              <a:rPr i="1"/>
              <a:t>•   Si no se aprobó la </a:t>
            </a:r>
            <a:r>
              <a:rPr i="1" b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, predigo...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 Ley de Pureza de Alimentos y Medicinas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¿Qué crees que habría sucedido si no se aprobara la </a:t>
            </a:r>
            <a:r>
              <a:rPr b="1" sz="1800">
                <a:solidFill>
                  <a:srgbClr val="7030A0"/>
                </a:solidFill>
              </a:rPr>
              <a:t>Ley de Pureza de Alimentos y Medicinas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se aprobó la </a:t>
            </a:r>
            <a:r>
              <a:rPr b="1" sz="1800" i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, predigo...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 </a:t>
            </a:r>
            <a:r>
              <a:rPr sz="2400" b="1" i="0">
                <a:solidFill>
                  <a:srgbClr val="7030A0"/>
                </a:solidFill>
              </a:rPr>
              <a:t>Ley de Pureza de Alimentos y Medicinas</a:t>
            </a:r>
            <a:r>
              <a:rPr sz="2400" i="0"/>
              <a:t> mostró un cambio en la relación entre el gobierno federal y las empresas privadas.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USHe0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USH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habría sucedido si no se aprobara la </a:t>
            </a:r>
            <a:r>
              <a:rPr b="1" sz="2800">
                <a:solidFill>
                  <a:srgbClr val="7030A0"/>
                </a:solidFill>
              </a:rPr>
              <a:t>Ley de Pureza de Alimentos y Medicinas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2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aprobó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 aprobó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