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USHe02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ocurrió en la </a:t>
            </a:r>
            <a:r>
              <a:rPr b="1">
                <a:solidFill>
                  <a:srgbClr val="7030A0"/>
                </a:solidFill>
              </a:rPr>
              <a:t>Masacre de Wounded Knee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En la </a:t>
            </a:r>
            <a:r>
              <a:rPr b="1">
                <a:solidFill>
                  <a:srgbClr val="7030A0"/>
                </a:solidFill>
              </a:rPr>
              <a:t>Masacre de Wounded Knee</a:t>
            </a:r>
            <a:r>
              <a:t>, 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USHe027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USHe008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un </a:t>
            </a:r>
            <a:r>
              <a:rPr b="1">
                <a:solidFill>
                  <a:srgbClr val="7030A0"/>
                </a:solidFill>
              </a:rPr>
              <a:t>granjero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Masacre de Wounded Knee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granjero</a:t>
            </a:r>
            <a:r>
              <a:t> estaba relacionado con la </a:t>
            </a:r>
            <a:r>
              <a:rPr b="1">
                <a:solidFill>
                  <a:srgbClr val="7030A0"/>
                </a:solidFill>
              </a:rPr>
              <a:t>Masacre de Wounded Knee</a:t>
            </a:r>
            <a:r>
              <a:t> porque 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crees que los nativos americanos querían que los </a:t>
            </a:r>
            <a:r>
              <a:rPr b="1" sz="2000">
                <a:solidFill>
                  <a:srgbClr val="7030A0"/>
                </a:solidFill>
              </a:rPr>
              <a:t>granjero</a:t>
            </a:r>
            <a:r>
              <a:rPr b="1" sz="2000"/>
              <a:t>s abandonaran las Grandes Llanuras?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creo que los nativos americanos querían que los </a:t>
            </a:r>
            <a:r>
              <a:rPr b="1" sz="2000" i="1">
                <a:solidFill>
                  <a:srgbClr val="7030A0"/>
                </a:solidFill>
              </a:rPr>
              <a:t>granjero</a:t>
            </a:r>
            <a:r>
              <a:rPr i="1"/>
              <a:t>s abandonaran las Grandes Llanuras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USHe00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USHe02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USHe008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los nativos americanos querían que los </a:t>
            </a:r>
            <a:r>
              <a:rPr b="1">
                <a:solidFill>
                  <a:srgbClr val="7030A0"/>
                </a:solidFill>
              </a:rPr>
              <a:t>granjero</a:t>
            </a:r>
            <a:r>
              <a:t>s abandonaran las Grandes Llanuras?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creo que los nativos americanos querían que los </a:t>
            </a:r>
            <a:r>
              <a:rPr b="1">
                <a:solidFill>
                  <a:srgbClr val="7030A0"/>
                </a:solidFill>
              </a:rPr>
              <a:t>granjero</a:t>
            </a:r>
            <a:r>
              <a:t>s abandonaran las Grandes Llanuras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granjero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granjero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granjero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granjero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granjero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granjero.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08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USHe00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USHe00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0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granjero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USHe02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granjero...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granjero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granjero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granjero</a:t>
            </a:r>
            <a:r>
              <a:rPr i="1"/>
              <a:t> es...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granjero</a:t>
            </a:r>
            <a:r>
              <a:rPr i="1"/>
              <a:t> estaba relacionado con la </a:t>
            </a:r>
            <a:r>
              <a:rPr i="1" b="1">
                <a:solidFill>
                  <a:srgbClr val="7030A0"/>
                </a:solidFill>
              </a:rPr>
              <a:t>Masacre de Wounded Knee</a:t>
            </a:r>
            <a:r>
              <a:rPr i="1"/>
              <a:t> porque ...
</a:t>
            </a:r>
            <a:r>
              <a:rPr i="1"/>
              <a:t>•   Yo creo que los nativos americanos querían que los </a:t>
            </a:r>
            <a:r>
              <a:rPr i="1" b="1">
                <a:solidFill>
                  <a:srgbClr val="7030A0"/>
                </a:solidFill>
              </a:rPr>
              <a:t>granjero</a:t>
            </a:r>
            <a:r>
              <a:rPr i="1"/>
              <a:t>s abandonaran las Grandes Llanuras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USHe00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granjero.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los nativos americanos querían que los granjeros abandonaran las Grandes Llanuras?</a:t>
            </a:r>
            <a:r>
              <a:t>
</a:t>
            </a:r>
            <a:r>
              <a:rPr i="1"/>
              <a:t>Yo creo que los nativos americanos querían que los granjeros abandonaran las Grandes Llanuras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USHe00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USHe02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crees que los nativos americanos querían que los </a:t>
            </a:r>
            <a:r>
              <a:rPr b="1" sz="2800">
                <a:solidFill>
                  <a:srgbClr val="7030A0"/>
                </a:solidFill>
              </a:rPr>
              <a:t>granjero</a:t>
            </a:r>
            <a:r>
              <a:rPr b="1" sz="2800"/>
              <a:t>s abandonaran las Grandes Llanuras?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USHe00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USHe02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0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2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USHe008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era un </a:t>
            </a:r>
            <a:r>
              <a:rPr b="1">
                <a:solidFill>
                  <a:srgbClr val="7030A0"/>
                </a:solidFill>
              </a:rPr>
              <a:t>granjero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granjero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