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1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eran los objetivos de los </a:t>
            </a:r>
            <a:r>
              <a:rPr b="1">
                <a:solidFill>
                  <a:srgbClr val="7030A0"/>
                </a:solidFill>
              </a:rPr>
              <a:t>muckrakers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objetivos de los </a:t>
            </a:r>
            <a:r>
              <a:rPr b="1">
                <a:solidFill>
                  <a:srgbClr val="7030A0"/>
                </a:solidFill>
              </a:rPr>
              <a:t>muckrakers</a:t>
            </a:r>
            <a:r>
              <a:t> fueron...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1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00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 de los senadores de EE. UU. con los </a:t>
            </a:r>
            <a:r>
              <a:rPr b="1">
                <a:solidFill>
                  <a:srgbClr val="7030A0"/>
                </a:solidFill>
              </a:rPr>
              <a:t>muckrakers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 de senadores de EE. UU. está relacionada con los </a:t>
            </a:r>
            <a:r>
              <a:rPr b="1">
                <a:solidFill>
                  <a:srgbClr val="7030A0"/>
                </a:solidFill>
              </a:rPr>
              <a:t>muckrakers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una </a:t>
            </a:r>
            <a:r>
              <a:rPr b="1" sz="2000">
                <a:solidFill>
                  <a:srgbClr val="7030A0"/>
                </a:solidFill>
              </a:rPr>
              <a:t>elección directa</a:t>
            </a:r>
            <a:r>
              <a:rPr b="1" sz="2000"/>
              <a:t> ayuda a prevenir la corrupción del gobierno?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una </a:t>
            </a:r>
            <a:r>
              <a:rPr b="1" sz="2000" i="1">
                <a:solidFill>
                  <a:srgbClr val="7030A0"/>
                </a:solidFill>
              </a:rPr>
              <a:t>elección directa</a:t>
            </a:r>
            <a:r>
              <a:rPr i="1"/>
              <a:t> ayuda a prevenir la corrupción del gobierno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00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0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una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 ayuda a prevenir la corrupción del gobierno?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una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 ayuda a prevenir la corrupción del gobierno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elección directa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elección directa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elección directa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elección directa.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0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0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elección directa...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.
Incluye otras 3-5 palabras de vocabulario en tu párrafo. Puedes incluir los siguientes inicios de oración:​
​</a:t>
            </a:r>
            <a:r>
              <a:rPr i="1"/>
              <a:t>•   En una </a:t>
            </a:r>
            <a:r>
              <a:rPr i="1" b="1">
                <a:solidFill>
                  <a:srgbClr val="7030A0"/>
                </a:solidFill>
              </a:rPr>
              <a:t>elección directa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elección directa</a:t>
            </a:r>
            <a:r>
              <a:rPr i="1"/>
              <a:t> de senadores de EE. UU. está relacionada con los </a:t>
            </a:r>
            <a:r>
              <a:rPr i="1" b="1">
                <a:solidFill>
                  <a:srgbClr val="7030A0"/>
                </a:solidFill>
              </a:rPr>
              <a:t>muckrakers</a:t>
            </a:r>
            <a:r>
              <a:rPr i="1"/>
              <a:t> porque...
</a:t>
            </a:r>
            <a:r>
              <a:rPr i="1"/>
              <a:t>•   Yo creo que una </a:t>
            </a:r>
            <a:r>
              <a:rPr i="1" b="1">
                <a:solidFill>
                  <a:srgbClr val="7030A0"/>
                </a:solidFill>
              </a:rPr>
              <a:t>elección directa</a:t>
            </a:r>
            <a:r>
              <a:rPr i="1"/>
              <a:t> ayuda a prevenir la corrupción del gobierno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00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elección directa.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una elección directa ayuda a prevenir la corrupción del gobierno?</a:t>
            </a:r>
            <a:r>
              <a:t>
</a:t>
            </a:r>
            <a:r>
              <a:rPr i="1"/>
              <a:t>Yo creo que una elección directa ayuda a prevenir la corrupción del gobierno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USHe00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USH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una </a:t>
            </a:r>
            <a:r>
              <a:rPr b="1" sz="2800">
                <a:solidFill>
                  <a:srgbClr val="7030A0"/>
                </a:solidFill>
              </a:rPr>
              <a:t>elección directa</a:t>
            </a:r>
            <a:r>
              <a:rPr b="1" sz="2800"/>
              <a:t> ayuda a prevenir la corrupción del gobierno?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00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00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en una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una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