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1.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were the goals of </a:t>
            </a:r>
            <a:r>
              <a:rPr b="1">
                <a:solidFill>
                  <a:srgbClr val="7030A0"/>
                </a:solidFill>
              </a:rPr>
              <a:t>nativists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goals of </a:t>
            </a:r>
            <a:r>
              <a:rPr b="1">
                <a:solidFill>
                  <a:srgbClr val="7030A0"/>
                </a:solidFill>
              </a:rPr>
              <a:t>nativists</a:t>
            </a:r>
            <a:r>
              <a:t> were...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3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 Pluribus Unum</a:t>
            </a:r>
            <a:r>
              <a:t> related to </a:t>
            </a:r>
            <a:r>
              <a:rPr b="1">
                <a:solidFill>
                  <a:srgbClr val="7030A0"/>
                </a:solidFill>
              </a:rPr>
              <a:t>nativism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 Pluribus Unum</a:t>
            </a:r>
            <a:r>
              <a:t> and </a:t>
            </a:r>
            <a:r>
              <a:rPr b="1">
                <a:solidFill>
                  <a:srgbClr val="7030A0"/>
                </a:solidFill>
              </a:rPr>
              <a:t>nativism</a:t>
            </a:r>
            <a:r>
              <a:t> are related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does the motto </a:t>
            </a:r>
            <a:r>
              <a:rPr b="1" sz="2000">
                <a:solidFill>
                  <a:srgbClr val="7030A0"/>
                </a:solidFill>
              </a:rPr>
              <a:t>E Pluribus Unum</a:t>
            </a:r>
            <a:r>
              <a:rPr b="1" sz="2000"/>
              <a:t> reflect the challenges and opportunities of uniting diverse colonies into one nation during the founding of the United States?</a:t>
            </a:r>
          </a:p>
        </p:txBody>
      </p:sp>
      <p:sp>
        <p:nvSpPr>
          <p:cNvPr id="5" name="TextBox 4"/>
          <p:cNvSpPr txBox="1"/>
          <p:nvPr/>
        </p:nvSpPr>
        <p:spPr>
          <a:xfrm>
            <a:off x="0" y="1490472"/>
            <a:ext cx="5751576" cy="923544"/>
          </a:xfrm>
          <a:prstGeom prst="rect">
            <a:avLst/>
          </a:prstGeom>
          <a:noFill/>
        </p:spPr>
        <p:txBody>
          <a:bodyPr wrap="square">
            <a:spAutoFit/>
          </a:bodyPr>
          <a:lstStyle/>
          <a:p>
            <a:r>
              <a:rPr i="1"/>
              <a:t>The motto </a:t>
            </a:r>
            <a:r>
              <a:rPr b="1" sz="2000" i="1">
                <a:solidFill>
                  <a:srgbClr val="7030A0"/>
                </a:solidFill>
              </a:rPr>
              <a:t>E Pluribus Unum</a:t>
            </a:r>
            <a:r>
              <a:rPr i="1"/>
              <a:t> reflects the challenges and opportunities of uniting the colonies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3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motto </a:t>
            </a:r>
            <a:r>
              <a:rPr b="1">
                <a:solidFill>
                  <a:srgbClr val="7030A0"/>
                </a:solidFill>
              </a:rPr>
              <a:t>E Pluribus Unum</a:t>
            </a:r>
            <a:r>
              <a:t> reflect the challenges and opportunities of uniting diverse colonies into one nation during the founding of the United States?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motto </a:t>
            </a:r>
            <a:r>
              <a:rPr b="1">
                <a:solidFill>
                  <a:srgbClr val="7030A0"/>
                </a:solidFill>
              </a:rPr>
              <a:t>E Pluribus Unum</a:t>
            </a:r>
            <a:r>
              <a:t> reflects the challenges and opportunities of uniting the colonies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 Pluribus Unum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 Pluribus Unum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 Pluribus Unum</a:t>
            </a:r>
            <a:r>
              <a:rPr sz="2000"/>
              <a:t>
• My visual is…
• It relates to what I’ve learned about </a:t>
            </a:r>
            <a:r>
              <a:rPr b="1" sz="2000">
                <a:solidFill>
                  <a:srgbClr val="7030A0"/>
                </a:solidFill>
              </a:rPr>
              <a:t>E Pluribus Unum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 Pluribus Unum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 Pluribus Unum.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3" name="TextBox 2"/>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4" name="Picture 3" descr="logo.png"/>
          <p:cNvPicPr>
            <a:picLocks noChangeAspect="1"/>
          </p:cNvPicPr>
          <p:nvPr/>
        </p:nvPicPr>
        <p:blipFill>
          <a:blip r:embed="rId2"/>
          <a:stretch>
            <a:fillRect/>
          </a:stretch>
        </p:blipFill>
        <p:spPr>
          <a:xfrm>
            <a:off x="0" y="6611112"/>
            <a:ext cx="1995054" cy="241069"/>
          </a:xfrm>
          <a:prstGeom prst="rect">
            <a:avLst/>
          </a:prstGeom>
        </p:spPr>
      </p:pic>
      <p:pic>
        <p:nvPicPr>
          <p:cNvPr id="5" name="Picture 4" descr="se.png"/>
          <p:cNvPicPr>
            <a:picLocks noChangeAspect="1"/>
          </p:cNvPicPr>
          <p:nvPr/>
        </p:nvPicPr>
        <p:blipFill>
          <a:blip r:embed="rId3"/>
          <a:stretch>
            <a:fillRect/>
          </a:stretch>
        </p:blipFill>
        <p:spPr>
          <a:xfrm>
            <a:off x="2459736" y="6547104"/>
            <a:ext cx="565265" cy="310896"/>
          </a:xfrm>
          <a:prstGeom prst="rect">
            <a:avLst/>
          </a:prstGeom>
        </p:spPr>
      </p:pic>
      <p:pic>
        <p:nvPicPr>
          <p:cNvPr id="6" name="Picture 5" descr="noun-write-1439720.png"/>
          <p:cNvPicPr>
            <a:picLocks noChangeAspect="1"/>
          </p:cNvPicPr>
          <p:nvPr/>
        </p:nvPicPr>
        <p:blipFill>
          <a:blip r:embed="rId4"/>
          <a:stretch>
            <a:fillRect/>
          </a:stretch>
        </p:blipFill>
        <p:spPr>
          <a:xfrm>
            <a:off x="237744" y="5614416"/>
            <a:ext cx="832104" cy="832104"/>
          </a:xfrm>
          <a:prstGeom prst="rect">
            <a:avLst/>
          </a:prstGeom>
        </p:spPr>
      </p:pic>
      <p:pic>
        <p:nvPicPr>
          <p:cNvPr id="7" name="Picture 6" descr="partners.png"/>
          <p:cNvPicPr>
            <a:picLocks noChangeAspect="1"/>
          </p:cNvPicPr>
          <p:nvPr/>
        </p:nvPicPr>
        <p:blipFill>
          <a:blip r:embed="rId5"/>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3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 Pluribus Unum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 Pluribus Unum...</a:t>
            </a:r>
            <a:r>
              <a:rPr i="1"/>
              <a:t>
From this visual, I can infer… </a:t>
            </a:r>
            <a:r>
              <a:rPr i="0"/>
              <a:t>(use </a:t>
            </a:r>
            <a:r>
              <a:rPr b="1">
                <a:solidFill>
                  <a:srgbClr val="7030A0"/>
                </a:solidFill>
              </a:rPr>
              <a:t>E Pluribus Unum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 Pluribus Unum</a:t>
            </a:r>
            <a:r>
              <a:t>.
Include 3-5 other vocabulary words in your paragraph. You may include the following stems:​
</a:t>
            </a:r>
            <a:r>
              <a:rPr i="1"/>
              <a:t>•   </a:t>
            </a:r>
            <a:r>
              <a:rPr i="1" b="1">
                <a:solidFill>
                  <a:srgbClr val="7030A0"/>
                </a:solidFill>
              </a:rPr>
              <a:t>E Pluribus Unum</a:t>
            </a:r>
            <a:r>
              <a:rPr i="1"/>
              <a:t> was…
</a:t>
            </a:r>
            <a:r>
              <a:rPr i="1"/>
              <a:t>•   </a:t>
            </a:r>
            <a:r>
              <a:rPr i="1" b="1">
                <a:solidFill>
                  <a:srgbClr val="7030A0"/>
                </a:solidFill>
              </a:rPr>
              <a:t>E Pluribus Unum</a:t>
            </a:r>
            <a:r>
              <a:rPr i="1"/>
              <a:t> and </a:t>
            </a:r>
            <a:r>
              <a:rPr i="1" b="1">
                <a:solidFill>
                  <a:srgbClr val="7030A0"/>
                </a:solidFill>
              </a:rPr>
              <a:t>nativism</a:t>
            </a:r>
            <a:r>
              <a:rPr i="1"/>
              <a:t> are related because…
</a:t>
            </a:r>
            <a:r>
              <a:rPr i="1"/>
              <a:t>•   The motto </a:t>
            </a:r>
            <a:r>
              <a:rPr i="1" b="1">
                <a:solidFill>
                  <a:srgbClr val="7030A0"/>
                </a:solidFill>
              </a:rPr>
              <a:t>E Pluribus Unum</a:t>
            </a:r>
            <a:r>
              <a:rPr i="1"/>
              <a:t> reflects the challenges and opportunities of uniting the colonies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13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 Pluribus Unum.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does the motto E Pluribus Unum reflect the challenges and opportunities of uniting diverse colonies into one nation during the founding of the United States?</a:t>
            </a:r>
            <a:r>
              <a:t>
</a:t>
            </a:r>
            <a:r>
              <a:rPr i="1"/>
              <a:t>The motto E Pluribus Unum reflects the challenges and opportunities of uniting the colonies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13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1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does the motto </a:t>
            </a:r>
            <a:r>
              <a:rPr b="1" sz="2800">
                <a:solidFill>
                  <a:srgbClr val="7030A0"/>
                </a:solidFill>
              </a:rPr>
              <a:t>E Pluribus Unum</a:t>
            </a:r>
            <a:r>
              <a:rPr b="1" sz="2800"/>
              <a:t> reflect the challenges and opportunities of uniting diverse colonies into one nation during the founding of the United States?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13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3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E Pluribus Unum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 Pluribus Unum</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