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World_War_I_SocUSH130.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3.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11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ally</a:t>
            </a:r>
            <a:r>
              <a:t>? What is an </a:t>
            </a:r>
            <a:r>
              <a:rPr b="1">
                <a:solidFill>
                  <a:srgbClr val="7030A0"/>
                </a:solidFill>
              </a:rPr>
              <a:t>alliance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ally</a:t>
            </a:r>
            <a:r>
              <a:t> is... an </a:t>
            </a:r>
            <a:r>
              <a:rPr b="1">
                <a:solidFill>
                  <a:srgbClr val="7030A0"/>
                </a:solidFill>
              </a:rPr>
              <a:t>alliance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USH11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USH13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World War I</a:t>
            </a:r>
            <a:r>
              <a:t> related to </a:t>
            </a:r>
            <a:r>
              <a:rPr b="1">
                <a:solidFill>
                  <a:srgbClr val="7030A0"/>
                </a:solidFill>
              </a:rPr>
              <a:t>alliances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World War I</a:t>
            </a:r>
            <a:r>
              <a:t> is related to the </a:t>
            </a:r>
            <a:r>
              <a:rPr b="1">
                <a:solidFill>
                  <a:srgbClr val="7030A0"/>
                </a:solidFill>
              </a:rPr>
              <a:t>alliances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ocUSH1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The purpose for reading is to understand how the U.S. economy was affected by </a:t>
            </a:r>
            <a:r>
              <a:rPr sz="1800" b="1" i="0">
                <a:solidFill>
                  <a:srgbClr val="7030A0"/>
                </a:solidFill>
              </a:rPr>
              <a:t>World War I</a:t>
            </a:r>
            <a:r>
              <a:rPr sz="1800" i="0"/>
              <a:t>.</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How </a:t>
            </a:r>
            <a:r>
              <a:rPr sz="1800" b="1" i="0">
                <a:solidFill>
                  <a:srgbClr val="7030A0"/>
                </a:solidFill>
              </a:rPr>
              <a:t>alliances</a:t>
            </a:r>
            <a:r>
              <a:rPr sz="1800" i="0"/>
              <a:t> led to U.S. involvement</a:t>
            </a:r>
          </a:p>
          <a:p>
            <a:r>
              <a:rPr i="0"/>
              <a:t>• </a:t>
            </a:r>
            <a:r>
              <a:rPr sz="1800" i="0"/>
              <a:t>Economic changes caused by trade with Allied Powers</a:t>
            </a:r>
          </a:p>
          <a:p>
            <a:r>
              <a:rPr i="0"/>
              <a:t>• </a:t>
            </a:r>
            <a:r>
              <a:rPr sz="1800" i="0"/>
              <a:t>How U.S. industries supported the </a:t>
            </a:r>
            <a:r>
              <a:rPr sz="1800" b="1" i="0">
                <a:solidFill>
                  <a:srgbClr val="7030A0"/>
                </a:solidFill>
              </a:rPr>
              <a:t>war</a:t>
            </a:r>
            <a:r>
              <a:rPr sz="1800" i="0"/>
              <a:t> effort</a:t>
            </a:r>
          </a:p>
          <a:p>
            <a:r>
              <a:rPr i="0"/>
              <a:t>• </a:t>
            </a:r>
            <a:r>
              <a:rPr sz="1800" i="0"/>
              <a:t>Role of </a:t>
            </a:r>
            <a:r>
              <a:rPr sz="1800" b="1" i="0">
                <a:solidFill>
                  <a:srgbClr val="7030A0"/>
                </a:solidFill>
              </a:rPr>
              <a:t>Treaty of Versailles</a:t>
            </a:r>
            <a:r>
              <a:rPr sz="1800" i="0"/>
              <a:t> in ending the </a:t>
            </a:r>
            <a:r>
              <a:rPr sz="1800" b="1" i="0">
                <a:solidFill>
                  <a:srgbClr val="7030A0"/>
                </a:solidFill>
              </a:rPr>
              <a:t>war</a:t>
            </a:r>
          </a:p>
          <a:p>
            <a:r>
              <a:rPr i="0"/>
              <a:t>• </a:t>
            </a:r>
            <a:r>
              <a:rPr sz="1800" i="0"/>
              <a:t>Long-term economic effects on the U.S. after the war</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How did the U.S. economy change during and after </a:t>
            </a:r>
            <a:r>
              <a:rPr sz="1800" b="1" i="0">
                <a:solidFill>
                  <a:srgbClr val="7030A0"/>
                </a:solidFill>
              </a:rPr>
              <a:t>World War I</a:t>
            </a:r>
            <a:r>
              <a:rPr sz="1800" i="0"/>
              <a:t>?</a:t>
            </a:r>
          </a:p>
        </p:txBody>
      </p:sp>
      <p:sp>
        <p:nvSpPr>
          <p:cNvPr id="4" name="TextBox 3"/>
          <p:cNvSpPr txBox="1"/>
          <p:nvPr/>
        </p:nvSpPr>
        <p:spPr>
          <a:xfrm>
            <a:off x="1" y="2121408"/>
            <a:ext cx="3044952" cy="1764792"/>
          </a:xfrm>
          <a:prstGeom prst="rect">
            <a:avLst/>
          </a:prstGeom>
          <a:noFill/>
        </p:spPr>
        <p:txBody>
          <a:bodyPr wrap="square">
            <a:spAutoFit/>
          </a:bodyPr>
          <a:lstStyle/>
          <a:p>
            <a:r>
              <a:rPr sz="1800" i="1"/>
              <a:t>The U.S. economy changed during and after </a:t>
            </a:r>
            <a:r>
              <a:rPr sz="1800" b="1" i="1">
                <a:solidFill>
                  <a:srgbClr val="7030A0"/>
                </a:solidFill>
              </a:rPr>
              <a:t>World War I</a:t>
            </a:r>
            <a:r>
              <a:rPr sz="1800" i="1"/>
              <a:t> because…</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ocUSH130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do you think were some economic, political, or social consequences of </a:t>
            </a:r>
            <a:r>
              <a:rPr b="1" sz="2000">
                <a:solidFill>
                  <a:srgbClr val="7030A0"/>
                </a:solidFill>
              </a:rPr>
              <a:t>World War I</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some economic, political, or social consequences of </a:t>
            </a:r>
            <a:r>
              <a:rPr b="1" sz="2000" i="1">
                <a:solidFill>
                  <a:srgbClr val="7030A0"/>
                </a:solidFill>
              </a:rPr>
              <a:t>World War I</a:t>
            </a:r>
            <a:r>
              <a:rPr i="1"/>
              <a:t> were...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USH13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11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13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you think were some economic, political, or social consequences of </a:t>
            </a:r>
            <a:r>
              <a:rPr b="1">
                <a:solidFill>
                  <a:srgbClr val="7030A0"/>
                </a:solidFill>
              </a:rPr>
              <a:t>World War I</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some economic, political, or social consequences of </a:t>
            </a:r>
            <a:r>
              <a:rPr b="1">
                <a:solidFill>
                  <a:srgbClr val="7030A0"/>
                </a:solidFill>
              </a:rPr>
              <a:t>World War I</a:t>
            </a:r>
            <a:r>
              <a:t> were...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World War I</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World War I</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World War I</a:t>
            </a:r>
            <a:r>
              <a:rPr sz="2000"/>
              <a:t>
• My visual is…
• It relates to what I’ve learned about </a:t>
            </a:r>
            <a:r>
              <a:rPr b="1" sz="2000">
                <a:solidFill>
                  <a:srgbClr val="7030A0"/>
                </a:solidFill>
              </a:rPr>
              <a:t>World War I</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World War I</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World War I.</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3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13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13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3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World War I</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USH11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World War I...</a:t>
            </a:r>
            <a:r>
              <a:rPr i="1"/>
              <a:t>
From this visual, I can infer… </a:t>
            </a:r>
            <a:r>
              <a:rPr i="0"/>
              <a:t>(use </a:t>
            </a:r>
            <a:r>
              <a:rPr b="1">
                <a:solidFill>
                  <a:srgbClr val="7030A0"/>
                </a:solidFill>
              </a:rPr>
              <a:t>World War I</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World War I</a:t>
            </a:r>
            <a:r>
              <a:t>.
Include 3-5 other vocabulary words in your paragraph. You may include the following stems:​
</a:t>
            </a:r>
            <a:r>
              <a:rPr i="1"/>
              <a:t>•   During </a:t>
            </a:r>
            <a:r>
              <a:rPr i="1" b="1">
                <a:solidFill>
                  <a:srgbClr val="7030A0"/>
                </a:solidFill>
              </a:rPr>
              <a:t>World War I</a:t>
            </a:r>
            <a:r>
              <a:rPr i="1"/>
              <a:t>...
</a:t>
            </a:r>
            <a:r>
              <a:rPr i="1"/>
              <a:t>•   </a:t>
            </a:r>
            <a:r>
              <a:rPr i="1" b="1">
                <a:solidFill>
                  <a:srgbClr val="7030A0"/>
                </a:solidFill>
              </a:rPr>
              <a:t>World War I</a:t>
            </a:r>
            <a:r>
              <a:rPr i="1"/>
              <a:t> is related to the </a:t>
            </a:r>
            <a:r>
              <a:rPr i="1" b="1">
                <a:solidFill>
                  <a:srgbClr val="7030A0"/>
                </a:solidFill>
              </a:rPr>
              <a:t>alliances</a:t>
            </a:r>
            <a:r>
              <a:rPr i="1"/>
              <a:t> because...
</a:t>
            </a:r>
            <a:r>
              <a:rPr i="1"/>
              <a:t>•   I think some economic, political, or social consequences of </a:t>
            </a:r>
            <a:r>
              <a:rPr i="1" b="1">
                <a:solidFill>
                  <a:srgbClr val="7030A0"/>
                </a:solidFill>
              </a:rPr>
              <a:t>World War I</a:t>
            </a:r>
            <a:r>
              <a:rPr i="1"/>
              <a:t> were...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USH13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World War I</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What do you think were some economic, political, or social consequences of </a:t>
            </a:r>
            <a:r>
              <a:rPr b="1" sz="1800">
                <a:solidFill>
                  <a:srgbClr val="7030A0"/>
                </a:solidFill>
              </a:rPr>
              <a:t>World War I</a:t>
            </a:r>
            <a:r>
              <a:t>?</a:t>
            </a:r>
          </a:p>
        </p:txBody>
      </p:sp>
      <p:sp>
        <p:nvSpPr>
          <p:cNvPr id="8" name="TextBox 7"/>
          <p:cNvSpPr txBox="1"/>
          <p:nvPr/>
        </p:nvSpPr>
        <p:spPr>
          <a:xfrm>
            <a:off x="155448" y="5605272"/>
            <a:ext cx="5751576" cy="4663440"/>
          </a:xfrm>
          <a:prstGeom prst="rect">
            <a:avLst/>
          </a:prstGeom>
          <a:noFill/>
        </p:spPr>
        <p:txBody>
          <a:bodyPr wrap="square">
            <a:spAutoFit/>
          </a:bodyPr>
          <a:lstStyle/>
          <a:p>
            <a:r>
              <a:rPr i="1"/>
              <a:t>I think some economic, political, or social consequences of </a:t>
            </a:r>
            <a:r>
              <a:rPr b="1" sz="1800" i="1">
                <a:solidFill>
                  <a:srgbClr val="7030A0"/>
                </a:solidFill>
              </a:rPr>
              <a:t>World War I</a:t>
            </a:r>
            <a:r>
              <a:rPr i="1"/>
              <a:t> were...</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describe how </a:t>
            </a:r>
            <a:r>
              <a:rPr sz="2400" b="1" i="0">
                <a:solidFill>
                  <a:srgbClr val="7030A0"/>
                </a:solidFill>
              </a:rPr>
              <a:t>World War I </a:t>
            </a:r>
            <a:r>
              <a:rPr sz="2400" i="0"/>
              <a:t>affected the U.S. politically and economically.</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ocUSH130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SocUSH118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do you think were some economic, political, or social consequences of </a:t>
            </a:r>
            <a:r>
              <a:rPr b="1" sz="2800">
                <a:solidFill>
                  <a:srgbClr val="7030A0"/>
                </a:solidFill>
              </a:rPr>
              <a:t>World War I</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USH13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11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13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11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USH13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occurred during </a:t>
            </a:r>
            <a:r>
              <a:rPr b="1">
                <a:solidFill>
                  <a:srgbClr val="7030A0"/>
                </a:solidFill>
              </a:rPr>
              <a:t>World War I</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World War I</a:t>
            </a:r>
            <a:r>
              <a:t>...</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