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04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it mean for a country to be </a:t>
            </a:r>
            <a:r>
              <a:rPr b="1">
                <a:solidFill>
                  <a:srgbClr val="7030A0"/>
                </a:solidFill>
              </a:rPr>
              <a:t>neutral</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For a country to be </a:t>
            </a:r>
            <a:r>
              <a:rPr b="1">
                <a:solidFill>
                  <a:srgbClr val="7030A0"/>
                </a:solidFill>
              </a:rPr>
              <a:t>neutral</a:t>
            </a:r>
            <a:r>
              <a:t>, it means...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USH04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USH04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do you think </a:t>
            </a:r>
            <a:r>
              <a:rPr b="1">
                <a:solidFill>
                  <a:srgbClr val="7030A0"/>
                </a:solidFill>
              </a:rPr>
              <a:t>trench warfare</a:t>
            </a:r>
            <a:r>
              <a:t> affected Americans' views on </a:t>
            </a:r>
            <a:r>
              <a:rPr b="1">
                <a:solidFill>
                  <a:srgbClr val="7030A0"/>
                </a:solidFill>
              </a:rPr>
              <a:t>neutrality</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I think </a:t>
            </a:r>
            <a:r>
              <a:rPr b="1">
                <a:solidFill>
                  <a:srgbClr val="7030A0"/>
                </a:solidFill>
              </a:rPr>
              <a:t>trench warfare</a:t>
            </a:r>
            <a:r>
              <a:t> affected Americans' views on </a:t>
            </a:r>
            <a:r>
              <a:rPr b="1">
                <a:solidFill>
                  <a:srgbClr val="7030A0"/>
                </a:solidFill>
              </a:rPr>
              <a:t>neutrality</a:t>
            </a:r>
            <a:r>
              <a:t> by...</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Nearly 10,000,000 soldiers died in World War I, many in the trenches. Why do you think </a:t>
            </a:r>
            <a:r>
              <a:rPr b="1" sz="2000">
                <a:solidFill>
                  <a:srgbClr val="7030A0"/>
                </a:solidFill>
              </a:rPr>
              <a:t>trench warfare</a:t>
            </a:r>
            <a:r>
              <a:rPr b="1" sz="2000"/>
              <a:t> was so deadly?</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trench warfare</a:t>
            </a:r>
            <a:r>
              <a:rPr i="1"/>
              <a:t> was so deadly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USH047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USH04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04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Nearly 10,000,000 soldiers died in World War I, many in the trenches. Why do you think </a:t>
            </a:r>
            <a:r>
              <a:rPr b="1">
                <a:solidFill>
                  <a:srgbClr val="7030A0"/>
                </a:solidFill>
              </a:rPr>
              <a:t>trench warfare</a:t>
            </a:r>
            <a:r>
              <a:t> was so deadly?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trench warfare</a:t>
            </a:r>
            <a:r>
              <a:t> was so deadly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trenches/trench warfare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trenches/trench warfare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trenches/trench warfare</a:t>
            </a:r>
            <a:r>
              <a:rPr sz="2000"/>
              <a:t>
• My visual is…
• It relates to what I’ve learned about </a:t>
            </a:r>
            <a:r>
              <a:rPr b="1" sz="2000">
                <a:solidFill>
                  <a:srgbClr val="7030A0"/>
                </a:solidFill>
              </a:rPr>
              <a:t>trenches/trench warfare</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trenches/trench warfare</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trenches/trench warfare.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04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04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trenches/trench warfare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USH041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trenches/trench warfare...</a:t>
            </a:r>
            <a:r>
              <a:rPr i="1"/>
              <a:t>
From this visual, I can infer… </a:t>
            </a:r>
            <a:r>
              <a:rPr i="0"/>
              <a:t>(use </a:t>
            </a:r>
            <a:r>
              <a:rPr b="1">
                <a:solidFill>
                  <a:srgbClr val="7030A0"/>
                </a:solidFill>
              </a:rPr>
              <a:t>trenches/trench warfare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trenches/trench warfare</a:t>
            </a:r>
            <a:r>
              <a:t>.
Include 3-5 other vocabulary words in your paragraph. You may include the following stems:​
</a:t>
            </a:r>
            <a:r>
              <a:rPr i="1"/>
              <a:t>•   In the </a:t>
            </a:r>
            <a:r>
              <a:rPr i="1" b="1">
                <a:solidFill>
                  <a:srgbClr val="7030A0"/>
                </a:solidFill>
              </a:rPr>
              <a:t>trenches</a:t>
            </a:r>
            <a:r>
              <a:rPr i="1"/>
              <a:t> of World War I, ...
</a:t>
            </a:r>
            <a:r>
              <a:rPr i="1"/>
              <a:t>•   I think </a:t>
            </a:r>
            <a:r>
              <a:rPr i="1" b="1">
                <a:solidFill>
                  <a:srgbClr val="7030A0"/>
                </a:solidFill>
              </a:rPr>
              <a:t>trench warfare</a:t>
            </a:r>
            <a:r>
              <a:rPr i="1"/>
              <a:t> affected Americans' views on </a:t>
            </a:r>
            <a:r>
              <a:rPr i="1" b="1">
                <a:solidFill>
                  <a:srgbClr val="7030A0"/>
                </a:solidFill>
              </a:rPr>
              <a:t>neutrality</a:t>
            </a:r>
            <a:r>
              <a:rPr i="1"/>
              <a:t> by...
</a:t>
            </a:r>
            <a:r>
              <a:rPr i="1"/>
              <a:t>•   I think </a:t>
            </a:r>
            <a:r>
              <a:rPr i="1" b="1">
                <a:solidFill>
                  <a:srgbClr val="7030A0"/>
                </a:solidFill>
              </a:rPr>
              <a:t>trench warfare</a:t>
            </a:r>
            <a:r>
              <a:rPr i="1"/>
              <a:t> was so deadly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USH047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trenches/trench warfare.</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Nearly 10,000,000 soldiers died in World War I, many in the trenches. Why do you think trench warfare was so deadly?</a:t>
            </a:r>
            <a:r>
              <a:t>
</a:t>
            </a:r>
            <a:r>
              <a:rPr i="1"/>
              <a:t>I think trench warfare was so deadly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USH047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USH041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Nearly 10,000,000 soldiers died in World War I, many in the trenches. Why do you think </a:t>
            </a:r>
            <a:r>
              <a:rPr b="1" sz="2800">
                <a:solidFill>
                  <a:srgbClr val="7030A0"/>
                </a:solidFill>
              </a:rPr>
              <a:t>trench warfare</a:t>
            </a:r>
            <a:r>
              <a:rPr b="1" sz="2800"/>
              <a:t> was so deadly?</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USH047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USH04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4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4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USH04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occurred in the </a:t>
            </a:r>
            <a:r>
              <a:rPr b="1">
                <a:solidFill>
                  <a:srgbClr val="7030A0"/>
                </a:solidFill>
              </a:rPr>
              <a:t>trenches</a:t>
            </a:r>
            <a:r>
              <a:t> of World War I?</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In the </a:t>
            </a:r>
            <a:r>
              <a:rPr b="1">
                <a:solidFill>
                  <a:srgbClr val="7030A0"/>
                </a:solidFill>
              </a:rPr>
              <a:t>trenches</a:t>
            </a:r>
            <a:r>
              <a:t> of World War I,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