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Ke02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globo?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globo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Ke02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Ke01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t> con </a:t>
            </a:r>
            <a:r>
              <a:rPr b="1">
                <a:solidFill>
                  <a:srgbClr val="7030A0"/>
                </a:solidFill>
              </a:rPr>
              <a:t>globo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globo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¿Por qué crees que es importante mantener el océano limpio?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700" i="1"/>
              <a:t>Es importante mantener el océano limpio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K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Ke02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Ke01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mantener el océano limpio?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Es importante mantener el océano limpio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océano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océano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océano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océano.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Ke02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océano...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océano</a:t>
            </a:r>
            <a:r>
              <a:rPr i="1"/>
              <a:t> es…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Océano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globo</a:t>
            </a:r>
            <a:r>
              <a:rPr i="1"/>
              <a:t> porque…
</a:t>
            </a:r>
            <a:r>
              <a:rPr i="1"/>
              <a:t>•   Es importante mantener el océano limpio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Ke0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océano.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mantener el océano limpio?</a:t>
            </a:r>
            <a:r>
              <a:t>
</a:t>
            </a:r>
            <a:r>
              <a:rPr i="1"/>
              <a:t>Es importante mantener el océano limpio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K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Ke02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¿Por qué crees que es importante mantener el océano limpio?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K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Ke02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Ke01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océano?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