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necesidades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Las necesidades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Ke0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Ke00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las necesidades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están relacionados con </a:t>
            </a:r>
            <a:r>
              <a:rPr b="1">
                <a:solidFill>
                  <a:srgbClr val="7030A0"/>
                </a:solidFill>
              </a:rPr>
              <a:t>las necesidades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es importante cuidar los recursos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i="1"/>
              <a:t>Es importante cuidar </a:t>
            </a:r>
            <a:r>
              <a:rPr sz="2600" b="1" i="1">
                <a:solidFill>
                  <a:srgbClr val="7030A0"/>
                </a:solidFill>
              </a:rPr>
              <a:t>los recursos de la Tierra</a:t>
            </a:r>
            <a:r>
              <a:rPr sz="2600"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K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0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es importante cuidar los recursos de la Tierra?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Es importante cuidar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100">
                <a:solidFill>
                  <a:srgbClr val="7030A0"/>
                </a:solidFill>
              </a:defRPr>
            </a:pPr>
            <a:r>
              <a:t>Los recursos de la Tierra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Los recursos de la Tierra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100">
                <a:solidFill>
                  <a:srgbClr val="7030A0"/>
                </a:solidFill>
              </a:defRPr>
            </a:pPr>
            <a:r>
              <a:t>Los recursos de la Tierra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Los recursos de la Tierra.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K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Los recursos de la Tierra...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Los recursos de la Tierra</a:t>
            </a:r>
            <a:r>
              <a:rPr i="1"/>
              <a:t> son…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Los recursos de la Tierra</a:t>
            </a:r>
            <a:r>
              <a:rPr i="1"/>
              <a:t> están relacionados con </a:t>
            </a:r>
            <a:r>
              <a:rPr i="1" b="1">
                <a:solidFill>
                  <a:srgbClr val="7030A0"/>
                </a:solidFill>
              </a:rPr>
              <a:t>las necesidades</a:t>
            </a:r>
            <a:r>
              <a:rPr i="1"/>
              <a:t> porque…
</a:t>
            </a:r>
            <a:r>
              <a:rPr i="1"/>
              <a:t>•   Es importante cuidar </a:t>
            </a:r>
            <a:r>
              <a:rPr i="1" b="1">
                <a:solidFill>
                  <a:srgbClr val="7030A0"/>
                </a:solidFill>
              </a:rPr>
              <a:t>los recursos de la Tierra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K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Los recursos de la Tierra.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es importante cuidar los recursos de la Tierra?</a:t>
            </a:r>
            <a:r>
              <a:t>
</a:t>
            </a:r>
            <a:r>
              <a:rPr i="1"/>
              <a:t>Es importante cuidar los recursos de la Tierra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K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K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es importante cuidar los recursos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K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Ke00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recursos de la Tierra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