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6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La </a:t>
            </a:r>
            <a:r>
              <a:rPr b="1" sz="2000">
                <a:solidFill>
                  <a:srgbClr val="7030A0"/>
                </a:solidFill>
              </a:rPr>
              <a:t>teoría Malthusiana</a:t>
            </a:r>
            <a:r>
              <a:rPr b="1" sz="2000"/>
              <a:t> ha sido refutada con el tiempo. ¿Por qué crees que es esto?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teoría Malthusiana</a:t>
            </a:r>
            <a:r>
              <a:rPr i="1"/>
              <a:t> ha sido refutada con el tiempo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HG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ha sido refutada con el tiempo. ¿Por qué crees que es esto?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ha sido refutada con el tiempo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teoría Malthusiana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teoría Malthusiana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teoría Malthusiana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teoría Malthusiana.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teoría Malthusiana...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teoría Malthusiana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teoría Malthusiana</a:t>
            </a:r>
            <a:r>
              <a:rPr i="1"/>
              <a:t> está relacionada con la capacidad de carga de un país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teoría Malthusiana</a:t>
            </a:r>
            <a:r>
              <a:rPr i="1"/>
              <a:t> ha sido refutada con el tiempo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HGe0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teoría Malthusiana.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La teoría Malthusiana ha sido refutada con el tiempo. ¿Por qué crees que es esto?</a:t>
            </a:r>
            <a:r>
              <a:t>
</a:t>
            </a:r>
            <a:r>
              <a:rPr i="1"/>
              <a:t>Creo que la teoría Malthusiana ha sido refutada con el tiempo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HG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La </a:t>
            </a:r>
            <a:r>
              <a:rPr b="1" sz="2800">
                <a:solidFill>
                  <a:srgbClr val="7030A0"/>
                </a:solidFill>
              </a:rPr>
              <a:t>teoría Malthusiana</a:t>
            </a:r>
            <a:r>
              <a:rPr b="1" sz="2800"/>
              <a:t> ha sido refutada con el tiempo. ¿Por qué crees que es esto?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HG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HGe03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con la capacidad de carga de un país?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teoría Malthusiana</a:t>
            </a:r>
            <a:r>
              <a:t> está relacionada con la capacidad de carga de un país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