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2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geographic scale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geographic scale</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HG02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HG043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remote sensing</a:t>
            </a:r>
            <a:r>
              <a:t> related to the </a:t>
            </a:r>
            <a:r>
              <a:rPr b="1">
                <a:solidFill>
                  <a:srgbClr val="7030A0"/>
                </a:solidFill>
              </a:rPr>
              <a:t>geographic scale</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Remote sensing</a:t>
            </a:r>
            <a:r>
              <a:t> is related to the </a:t>
            </a:r>
            <a:r>
              <a:rPr b="1">
                <a:solidFill>
                  <a:srgbClr val="7030A0"/>
                </a:solidFill>
              </a:rPr>
              <a:t>geographic scale</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How do you think </a:t>
            </a:r>
            <a:r>
              <a:rPr b="1" sz="2000">
                <a:solidFill>
                  <a:srgbClr val="7030A0"/>
                </a:solidFill>
              </a:rPr>
              <a:t>remote sensing</a:t>
            </a:r>
            <a:r>
              <a:rPr b="1" sz="2000"/>
              <a:t> data can be used?</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remote sensing</a:t>
            </a:r>
            <a:r>
              <a:rPr i="1"/>
              <a:t> data can be used to…</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HG04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2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HG043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you think </a:t>
            </a:r>
            <a:r>
              <a:rPr b="1">
                <a:solidFill>
                  <a:srgbClr val="7030A0"/>
                </a:solidFill>
              </a:rPr>
              <a:t>remote sensing</a:t>
            </a:r>
            <a:r>
              <a:t> data can be used?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remote sensing</a:t>
            </a:r>
            <a:r>
              <a:t> data can be used to…</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remote sensing</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remote sensing</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remote sensing</a:t>
            </a:r>
            <a:r>
              <a:rPr sz="2000"/>
              <a:t>
• My visual is…
• It relates to what I’ve learned about </a:t>
            </a:r>
            <a:r>
              <a:rPr b="1" sz="2000">
                <a:solidFill>
                  <a:srgbClr val="7030A0"/>
                </a:solidFill>
              </a:rPr>
              <a:t>remote sensing</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remote sensing</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remote sensing.</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HG043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remote sensing</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HG02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remote sensing...</a:t>
            </a:r>
            <a:r>
              <a:rPr i="1"/>
              <a:t>
From this visual, I can infer… </a:t>
            </a:r>
            <a:r>
              <a:rPr i="0"/>
              <a:t>(use </a:t>
            </a:r>
            <a:r>
              <a:rPr b="1">
                <a:solidFill>
                  <a:srgbClr val="7030A0"/>
                </a:solidFill>
              </a:rPr>
              <a:t>remote sensing</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HG043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remote sensing</a:t>
            </a:r>
            <a:r>
              <a:t>.
Include 3-5 other vocabulary words in your paragraph. You may include the following stems:​
</a:t>
            </a:r>
            <a:r>
              <a:rPr i="1"/>
              <a:t>•   </a:t>
            </a:r>
            <a:r>
              <a:rPr i="1" b="1">
                <a:solidFill>
                  <a:srgbClr val="7030A0"/>
                </a:solidFill>
              </a:rPr>
              <a:t>Remote sensing</a:t>
            </a:r>
            <a:r>
              <a:rPr i="1"/>
              <a:t> is...
</a:t>
            </a:r>
            <a:r>
              <a:rPr i="1"/>
              <a:t>•   </a:t>
            </a:r>
            <a:r>
              <a:rPr i="1" b="1">
                <a:solidFill>
                  <a:srgbClr val="7030A0"/>
                </a:solidFill>
              </a:rPr>
              <a:t>Remote sensing</a:t>
            </a:r>
            <a:r>
              <a:rPr i="1"/>
              <a:t> is related to the </a:t>
            </a:r>
            <a:r>
              <a:rPr i="1" b="1">
                <a:solidFill>
                  <a:srgbClr val="7030A0"/>
                </a:solidFill>
              </a:rPr>
              <a:t>geographic scale</a:t>
            </a:r>
            <a:r>
              <a:rPr i="1"/>
              <a:t> because...
</a:t>
            </a:r>
            <a:r>
              <a:rPr i="1"/>
              <a:t>•   I think </a:t>
            </a:r>
            <a:r>
              <a:rPr i="1" b="1">
                <a:solidFill>
                  <a:srgbClr val="7030A0"/>
                </a:solidFill>
              </a:rPr>
              <a:t>remote sensing</a:t>
            </a:r>
            <a:r>
              <a:rPr i="1"/>
              <a:t> data can be used to…</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HG043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remote sensing.</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How do you think remote sensing data can be used?</a:t>
            </a:r>
            <a:r>
              <a:t>
</a:t>
            </a:r>
            <a:r>
              <a:rPr i="1"/>
              <a:t>I think remote sensing data can be used to…</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HG043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HG02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How do you think </a:t>
            </a:r>
            <a:r>
              <a:rPr b="1" sz="2800">
                <a:solidFill>
                  <a:srgbClr val="7030A0"/>
                </a:solidFill>
              </a:rPr>
              <a:t>remote sensing</a:t>
            </a:r>
            <a:r>
              <a:rPr b="1" sz="2800"/>
              <a:t> data can be used?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HG043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HG02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4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HG02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HG043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remote sensing</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Remote sensing</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