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1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en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11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14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 relacionado el </a:t>
            </a:r>
            <a:r>
              <a:rPr b="1">
                <a:solidFill>
                  <a:srgbClr val="7030A0"/>
                </a:solidFill>
              </a:rPr>
              <a:t>sufragio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sufragio</a:t>
            </a:r>
            <a:r>
              <a:t> estaba relacionado con la </a:t>
            </a:r>
            <a:r>
              <a:rPr b="1">
                <a:solidFill>
                  <a:srgbClr val="7030A0"/>
                </a:solidFill>
              </a:rPr>
              <a:t>Convención de Seneca Falls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los estados pondrían restricciones a los </a:t>
            </a:r>
            <a:r>
              <a:rPr b="1" sz="2000">
                <a:solidFill>
                  <a:srgbClr val="7030A0"/>
                </a:solidFill>
              </a:rPr>
              <a:t>derechos de voto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los estados pondrían restricciones a los </a:t>
            </a:r>
            <a:r>
              <a:rPr b="1" sz="2000" i="1">
                <a:solidFill>
                  <a:srgbClr val="7030A0"/>
                </a:solidFill>
              </a:rPr>
              <a:t>derechos de voto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1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11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4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estados pondrían restricciones a los </a:t>
            </a:r>
            <a:r>
              <a:rPr b="1">
                <a:solidFill>
                  <a:srgbClr val="7030A0"/>
                </a:solidFill>
              </a:rPr>
              <a:t>derechos de voto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los estados pondrían restricciones a los </a:t>
            </a:r>
            <a:r>
              <a:rPr b="1">
                <a:solidFill>
                  <a:srgbClr val="7030A0"/>
                </a:solidFill>
              </a:rPr>
              <a:t>derechos de voto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derechos de voto/sufragio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derechos de voto/sufragio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derechos de voto/sufragio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derechos de voto/sufragio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derechos de voto/sufragio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derechos de voto/sufragio.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1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1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derechos de voto/sufragio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11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derechos de voto/sufragio...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derechos de voto/sufragio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derechos de voto/sufragio</a:t>
            </a:r>
            <a:r>
              <a:t>.
Incluye otras 3-5 palabras de vocabulario en tu párrafo. Puedes incluir los siguientes inicios de oración:​
​</a:t>
            </a:r>
            <a:r>
              <a:rPr i="1"/>
              <a:t>•   ¿Cuáles son los </a:t>
            </a:r>
            <a:r>
              <a:rPr i="1" b="1">
                <a:solidFill>
                  <a:srgbClr val="7030A0"/>
                </a:solidFill>
              </a:rPr>
              <a:t>derechos de voto</a:t>
            </a:r>
            <a:r>
              <a:rPr i="1"/>
              <a:t>?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sufragio</a:t>
            </a:r>
            <a:r>
              <a:rPr i="1"/>
              <a:t> estaba relacionado con la </a:t>
            </a:r>
            <a:r>
              <a:rPr i="1" b="1">
                <a:solidFill>
                  <a:srgbClr val="7030A0"/>
                </a:solidFill>
              </a:rPr>
              <a:t>Convención de Seneca Falls</a:t>
            </a:r>
            <a:r>
              <a:rPr i="1"/>
              <a:t> porque...
</a:t>
            </a:r>
            <a:r>
              <a:rPr i="1"/>
              <a:t>•   Yo creo que los estados pondrían restricciones a los </a:t>
            </a:r>
            <a:r>
              <a:rPr i="1" b="1">
                <a:solidFill>
                  <a:srgbClr val="7030A0"/>
                </a:solidFill>
              </a:rPr>
              <a:t>derechos de voto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14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derechos de voto/sufragio.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los estados pondrían restricciones a los derechos de voto?</a:t>
            </a:r>
            <a:r>
              <a:t>
</a:t>
            </a:r>
            <a:r>
              <a:rPr i="1"/>
              <a:t>Yo creo que los estados pondrían restricciones a los derechos de voto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8e1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8e11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los estados pondrían restricciones a los </a:t>
            </a:r>
            <a:r>
              <a:rPr b="1" sz="2800">
                <a:solidFill>
                  <a:srgbClr val="7030A0"/>
                </a:solidFill>
              </a:rPr>
              <a:t>derechos de voto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1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11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14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los </a:t>
            </a:r>
            <a:r>
              <a:rPr b="1">
                <a:solidFill>
                  <a:srgbClr val="7030A0"/>
                </a:solidFill>
              </a:rPr>
              <a:t>derechos de voto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¿Cuáles son los </a:t>
            </a:r>
            <a:r>
              <a:rPr b="1">
                <a:solidFill>
                  <a:srgbClr val="7030A0"/>
                </a:solidFill>
              </a:rPr>
              <a:t>derechos de voto</a:t>
            </a:r>
            <a:r>
              <a:t>?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