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8e121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era el propósito del </a:t>
            </a:r>
            <a:r>
              <a:rPr b="1">
                <a:solidFill>
                  <a:srgbClr val="7030A0"/>
                </a:solidFill>
              </a:rPr>
              <a:t>Ley del Azúcar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propósito de la </a:t>
            </a:r>
            <a:r>
              <a:rPr b="1">
                <a:solidFill>
                  <a:srgbClr val="7030A0"/>
                </a:solidFill>
              </a:rPr>
              <a:t>Ley del Azúcar</a:t>
            </a:r>
            <a:r>
              <a:t> era...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8e11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ocurrió con la aprobación de la </a:t>
            </a:r>
            <a:r>
              <a:rPr b="1">
                <a:solidFill>
                  <a:srgbClr val="7030A0"/>
                </a:solidFill>
              </a:rPr>
              <a:t>Ley del Sello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Con la aprobación de la </a:t>
            </a:r>
            <a:r>
              <a:rPr b="1">
                <a:solidFill>
                  <a:srgbClr val="7030A0"/>
                </a:solidFill>
              </a:rPr>
              <a:t>Ley del Sello</a:t>
            </a:r>
            <a:r>
              <a:t>, 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8e119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8e121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relacionada la </a:t>
            </a:r>
            <a:r>
              <a:rPr b="1">
                <a:solidFill>
                  <a:srgbClr val="7030A0"/>
                </a:solidFill>
              </a:rPr>
              <a:t>Ley del Azúcar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Ley del Sello</a:t>
            </a:r>
            <a:r>
              <a:t> 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Ley del Azúcar</a:t>
            </a:r>
            <a:r>
              <a:t> está relacionada con la </a:t>
            </a:r>
            <a:r>
              <a:rPr b="1">
                <a:solidFill>
                  <a:srgbClr val="7030A0"/>
                </a:solidFill>
              </a:rPr>
              <a:t>Ley del Sello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8e02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una </a:t>
            </a:r>
            <a:r>
              <a:rPr b="1">
                <a:solidFill>
                  <a:srgbClr val="7030A0"/>
                </a:solidFill>
              </a:rPr>
              <a:t>colonia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colonia</a:t>
            </a:r>
            <a:r>
              <a:t> es...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¿Por qué la </a:t>
            </a:r>
            <a:r>
              <a:rPr b="1" sz="2000">
                <a:solidFill>
                  <a:srgbClr val="7030A0"/>
                </a:solidFill>
              </a:rPr>
              <a:t>Ley del Azúca</a:t>
            </a:r>
            <a:r>
              <a:rPr b="1" sz="2000"/>
              <a:t>r enfadaría a los </a:t>
            </a:r>
            <a:r>
              <a:rPr b="1" sz="2000">
                <a:solidFill>
                  <a:srgbClr val="7030A0"/>
                </a:solidFill>
              </a:rPr>
              <a:t>colonos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La </a:t>
            </a:r>
            <a:r>
              <a:rPr b="1" sz="2000" i="1">
                <a:solidFill>
                  <a:srgbClr val="7030A0"/>
                </a:solidFill>
              </a:rPr>
              <a:t>Ley del Azúca</a:t>
            </a:r>
            <a:r>
              <a:rPr i="1"/>
              <a:t>r enfadaría a los </a:t>
            </a:r>
            <a:r>
              <a:rPr b="1" sz="2000" i="1">
                <a:solidFill>
                  <a:srgbClr val="7030A0"/>
                </a:solidFill>
              </a:rPr>
              <a:t>colonos</a:t>
            </a:r>
            <a:r>
              <a:rPr i="1"/>
              <a:t>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8e12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oc8e11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oc8e029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8e121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la </a:t>
            </a:r>
            <a:r>
              <a:rPr b="1">
                <a:solidFill>
                  <a:srgbClr val="7030A0"/>
                </a:solidFill>
              </a:rPr>
              <a:t>Ley del Azúca</a:t>
            </a:r>
            <a:r>
              <a:t>r enfadaría a los </a:t>
            </a:r>
            <a:r>
              <a:rPr b="1">
                <a:solidFill>
                  <a:srgbClr val="7030A0"/>
                </a:solidFill>
              </a:rPr>
              <a:t>colonos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Ley del Azúca</a:t>
            </a:r>
            <a:r>
              <a:t>r enfadaría a los </a:t>
            </a:r>
            <a:r>
              <a:rPr b="1">
                <a:solidFill>
                  <a:srgbClr val="7030A0"/>
                </a:solidFill>
              </a:rPr>
              <a:t>colonos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2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Ley del Azúcar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Ley del Azúcar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2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Ley del Azúcar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Ley del Azúcar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Ley del Azúcar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2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Ley del Azúcar.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21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8e12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8e121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2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Ley del Azúcar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8e11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oc8e029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2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Ley del Azúcar...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Ley del Azúcar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2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21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Ley del Azúcar</a:t>
            </a:r>
            <a:r>
              <a:t>.
Incluye otras 3-5 palabras de vocabulario en tu párrafo. Puedes incluir los siguientes inicios de oración:​
​</a:t>
            </a:r>
            <a:r>
              <a:rPr i="1"/>
              <a:t>•   El propósito de la </a:t>
            </a:r>
            <a:r>
              <a:rPr i="1" b="1">
                <a:solidFill>
                  <a:srgbClr val="7030A0"/>
                </a:solidFill>
              </a:rPr>
              <a:t>Ley del Azúcar</a:t>
            </a:r>
            <a:r>
              <a:rPr i="1"/>
              <a:t> era...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Ley del Azúcar</a:t>
            </a:r>
            <a:r>
              <a:rPr i="1"/>
              <a:t> está relacionada con la </a:t>
            </a:r>
            <a:r>
              <a:rPr i="1" b="1">
                <a:solidFill>
                  <a:srgbClr val="7030A0"/>
                </a:solidFill>
              </a:rPr>
              <a:t>Ley del Sello</a:t>
            </a:r>
            <a:r>
              <a:rPr i="1"/>
              <a:t> porque...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Ley del Azúca</a:t>
            </a:r>
            <a:r>
              <a:rPr i="1"/>
              <a:t>r enfadaría a los </a:t>
            </a:r>
            <a:r>
              <a:rPr i="1" b="1">
                <a:solidFill>
                  <a:srgbClr val="7030A0"/>
                </a:solidFill>
              </a:rPr>
              <a:t>colonos</a:t>
            </a:r>
            <a:r>
              <a:rPr i="1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8e12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Ley del Azúcar.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la Ley del Azúcar enfadaría a los colonos?</a:t>
            </a:r>
            <a:r>
              <a:t>
</a:t>
            </a:r>
            <a:r>
              <a:rPr i="1"/>
              <a:t>La Ley del Azúcar enfadaría a los colonos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8e12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oc8e11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oc8e029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¿Por qué la </a:t>
            </a:r>
            <a:r>
              <a:rPr b="1" sz="2800">
                <a:solidFill>
                  <a:srgbClr val="7030A0"/>
                </a:solidFill>
              </a:rPr>
              <a:t>Ley del Azúca</a:t>
            </a:r>
            <a:r>
              <a:rPr b="1" sz="2800"/>
              <a:t>r enfadaría a los </a:t>
            </a:r>
            <a:r>
              <a:rPr b="1" sz="2800">
                <a:solidFill>
                  <a:srgbClr val="7030A0"/>
                </a:solidFill>
              </a:rPr>
              <a:t>colonos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8e121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oc8e11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oc8e029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2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11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8e02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