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8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fue el </a:t>
            </a:r>
            <a:r>
              <a:rPr b="1">
                <a:solidFill>
                  <a:srgbClr val="7030A0"/>
                </a:solidFill>
              </a:rPr>
              <a:t>Destino Manifiesto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Destino Manifiesto</a:t>
            </a:r>
            <a:r>
              <a:t> fue...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082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09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estaba relacionado el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Destino Manifiesto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t> estaba relacionado con el </a:t>
            </a:r>
            <a:r>
              <a:rPr b="1">
                <a:solidFill>
                  <a:srgbClr val="7030A0"/>
                </a:solidFill>
              </a:rPr>
              <a:t>Destino Manifiesto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el </a:t>
            </a:r>
            <a:r>
              <a:rPr b="1" sz="2000">
                <a:solidFill>
                  <a:srgbClr val="7030A0"/>
                </a:solidFill>
              </a:rPr>
              <a:t>Sendero de Oregó</a:t>
            </a:r>
            <a:r>
              <a:rPr b="1" sz="2000"/>
              <a:t>n afectó a los nativos americanos en la región de Oregón?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el </a:t>
            </a:r>
            <a:r>
              <a:rPr b="1" sz="2000" i="1">
                <a:solidFill>
                  <a:srgbClr val="7030A0"/>
                </a:solidFill>
              </a:rPr>
              <a:t>Sendero de Oregó</a:t>
            </a:r>
            <a:r>
              <a:rPr i="1"/>
              <a:t>n afectó a los nativos americanos en la región de Oregón al...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09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el </a:t>
            </a:r>
            <a:r>
              <a:rPr b="1">
                <a:solidFill>
                  <a:srgbClr val="7030A0"/>
                </a:solidFill>
              </a:rPr>
              <a:t>Sendero de Oregó</a:t>
            </a:r>
            <a:r>
              <a:t>n afectó a los nativos americanos en la región de Oregón?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el </a:t>
            </a:r>
            <a:r>
              <a:rPr b="1">
                <a:solidFill>
                  <a:srgbClr val="7030A0"/>
                </a:solidFill>
              </a:rPr>
              <a:t>Sendero de Oregó</a:t>
            </a:r>
            <a:r>
              <a:t>n afectó a los nativos americanos en la región de Oregón al...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Sendero de Oregón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Sendero de Oregón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Sendero de Oregón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Sendero de Oregón.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9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09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08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Sendero de Oregón...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Sendero de Oregón</a:t>
            </a:r>
            <a:r>
              <a:rPr i="1"/>
              <a:t> fue...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Sendero de Oregón</a:t>
            </a:r>
            <a:r>
              <a:rPr i="1"/>
              <a:t> estaba relacionado con el </a:t>
            </a:r>
            <a:r>
              <a:rPr i="1" b="1">
                <a:solidFill>
                  <a:srgbClr val="7030A0"/>
                </a:solidFill>
              </a:rPr>
              <a:t>Destino Manifiesto</a:t>
            </a:r>
            <a:r>
              <a:rPr i="1"/>
              <a:t> porque...
</a:t>
            </a:r>
            <a:r>
              <a:rPr i="1"/>
              <a:t>•   Yo creo que el </a:t>
            </a:r>
            <a:r>
              <a:rPr i="1" b="1">
                <a:solidFill>
                  <a:srgbClr val="7030A0"/>
                </a:solidFill>
              </a:rPr>
              <a:t>Sendero de Oregó</a:t>
            </a:r>
            <a:r>
              <a:rPr i="1"/>
              <a:t>n afectó a los nativos americanos en la región de Oregón al...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09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Sendero de Oregón.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el Sendero de Oregón afectó a los nativos americanos en la región de Oregón?</a:t>
            </a:r>
            <a:r>
              <a:t>
</a:t>
            </a:r>
            <a:r>
              <a:rPr i="1"/>
              <a:t>Yo creo que el Sendero de Oregón afectó a los nativos americanos en la región de Oregón al...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8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8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el </a:t>
            </a:r>
            <a:r>
              <a:rPr b="1" sz="2800">
                <a:solidFill>
                  <a:srgbClr val="7030A0"/>
                </a:solidFill>
              </a:rPr>
              <a:t>Sendero de Oregó</a:t>
            </a:r>
            <a:r>
              <a:rPr b="1" sz="2800"/>
              <a:t>n afectó a los nativos americanos en la región de Oregón?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09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082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9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08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09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fue el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Sendero de Oregón</a:t>
            </a:r>
            <a:r>
              <a:t> fue...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