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1.xml"/><Relationship Id="rId24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0.png"/><Relationship Id="rId6" Type="http://schemas.openxmlformats.org/officeDocument/2006/relationships/hyperlink" Target="https://thevisualnonglossary.com/admn/cd_interface/docs_generate/download_reading.php?file=Reading%20Passage_Crisis_de_Anulaci%C3%B3n_Soc8e093.docx" TargetMode="External"/><Relationship Id="rId7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9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8.png"/><Relationship Id="rId22" Type="http://schemas.openxmlformats.org/officeDocument/2006/relationships/image" Target="../media/image59.png"/><Relationship Id="rId23" Type="http://schemas.openxmlformats.org/officeDocument/2006/relationships/image" Target="../media/image60.png"/><Relationship Id="rId24" Type="http://schemas.openxmlformats.org/officeDocument/2006/relationships/image" Target="../media/image6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2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2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3.png"/><Relationship Id="rId7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7.xml"/><Relationship Id="rId8" Type="http://schemas.openxmlformats.org/officeDocument/2006/relationships/image" Target="../media/image65.png"/><Relationship Id="rId9" Type="http://schemas.openxmlformats.org/officeDocument/2006/relationships/image" Target="../media/image46.png"/><Relationship Id="rId10" Type="http://schemas.openxmlformats.org/officeDocument/2006/relationships/image" Target="../media/image51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9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30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1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8e09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ocurrió durante la </a:t>
            </a:r>
            <a:r>
              <a:rPr b="1">
                <a:solidFill>
                  <a:srgbClr val="7030A0"/>
                </a:solidFill>
              </a:rPr>
              <a:t>Crisis de la Anulación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Crisis de la Anulación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12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el concepto de </a:t>
            </a:r>
            <a:r>
              <a:rPr b="1">
                <a:solidFill>
                  <a:srgbClr val="7030A0"/>
                </a:solidFill>
              </a:rPr>
              <a:t>derechos de los estados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concepto de </a:t>
            </a:r>
            <a:r>
              <a:rPr b="1">
                <a:solidFill>
                  <a:srgbClr val="7030A0"/>
                </a:solidFill>
              </a:rPr>
              <a:t>derechos de los estados</a:t>
            </a:r>
            <a:r>
              <a:t> significa...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8e12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8e09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 </a:t>
            </a:r>
            <a:r>
              <a:rPr b="1">
                <a:solidFill>
                  <a:srgbClr val="7030A0"/>
                </a:solidFill>
              </a:rPr>
              <a:t>Crisis de Anulación</a:t>
            </a:r>
            <a:r>
              <a:t> con los </a:t>
            </a:r>
            <a:r>
              <a:rPr b="1">
                <a:solidFill>
                  <a:srgbClr val="7030A0"/>
                </a:solidFill>
              </a:rPr>
              <a:t>derechos de los estados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Crisis de Anulación</a:t>
            </a:r>
            <a:r>
              <a:t> está relacionada con los </a:t>
            </a:r>
            <a:r>
              <a:rPr b="1">
                <a:solidFill>
                  <a:srgbClr val="7030A0"/>
                </a:solidFill>
              </a:rPr>
              <a:t>derechos de los estados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El propósito para leer es explorar cómo los desacuerdos económicos y políticos durante la </a:t>
            </a:r>
            <a:r>
              <a:rPr sz="1800" b="1" i="0">
                <a:solidFill>
                  <a:srgbClr val="7030A0"/>
                </a:solidFill>
              </a:rPr>
              <a:t>Crisis de la Anulación</a:t>
            </a:r>
            <a:r>
              <a:rPr sz="1800" i="0"/>
              <a:t>revelaron tensiones en los Estados Unidos.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i="0"/>
              <a:t>• </a:t>
            </a:r>
            <a:r>
              <a:rPr sz="1800" i="0"/>
              <a:t>Diferencias entre cómo el </a:t>
            </a:r>
            <a:r>
              <a:rPr sz="1800" b="1" i="0">
                <a:solidFill>
                  <a:srgbClr val="7030A0"/>
                </a:solidFill>
              </a:rPr>
              <a:t>Norte</a:t>
            </a:r>
            <a:r>
              <a:rPr sz="1800" i="0"/>
              <a:t> y el </a:t>
            </a:r>
            <a:r>
              <a:rPr sz="1800" b="1" i="0">
                <a:solidFill>
                  <a:srgbClr val="7030A0"/>
                </a:solidFill>
              </a:rPr>
              <a:t>Sur</a:t>
            </a:r>
            <a:r>
              <a:rPr sz="1800" i="0"/>
              <a:t> se sintieron sobre el </a:t>
            </a:r>
            <a:r>
              <a:rPr sz="1800" b="1" i="0">
                <a:solidFill>
                  <a:srgbClr val="7030A0"/>
                </a:solidFill>
              </a:rPr>
              <a:t>arancel</a:t>
            </a:r>
          </a:p>
          <a:p>
            <a:r>
              <a:rPr i="0"/>
              <a:t>• </a:t>
            </a:r>
            <a:r>
              <a:rPr sz="1800" i="0"/>
              <a:t>Acciones tomadas por </a:t>
            </a:r>
            <a:r>
              <a:rPr sz="1800" b="1" i="0">
                <a:solidFill>
                  <a:srgbClr val="7030A0"/>
                </a:solidFill>
              </a:rPr>
              <a:t>Carolina del Sur</a:t>
            </a:r>
          </a:p>
          <a:p>
            <a:r>
              <a:rPr i="0"/>
              <a:t>• </a:t>
            </a:r>
            <a:r>
              <a:rPr sz="1800" i="0"/>
              <a:t>Reacciones de líderes federales como </a:t>
            </a:r>
            <a:r>
              <a:rPr sz="1800" b="1" i="0">
                <a:solidFill>
                  <a:srgbClr val="7030A0"/>
                </a:solidFill>
              </a:rPr>
              <a:t>Andrew Jackson</a:t>
            </a:r>
          </a:p>
          <a:p>
            <a:r>
              <a:rPr i="0"/>
              <a:t>• </a:t>
            </a:r>
            <a:r>
              <a:rPr sz="1800" i="0"/>
              <a:t>Ejemplos de </a:t>
            </a:r>
            <a:r>
              <a:rPr sz="1800" b="1" i="0">
                <a:solidFill>
                  <a:srgbClr val="7030A0"/>
                </a:solidFill>
              </a:rPr>
              <a:t>derechos de los estados</a:t>
            </a:r>
          </a:p>
          <a:p>
            <a:r>
              <a:rPr i="0"/>
              <a:t>• </a:t>
            </a:r>
            <a:r>
              <a:rPr sz="1800" i="0"/>
              <a:t>Cualquier compromiso o solución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b="1" i="0">
                <a:solidFill>
                  <a:srgbClr val="7030A0"/>
                </a:solidFill>
              </a:rPr>
              <a:t>Crisis de la Anulación</a:t>
            </a:r>
            <a:r>
              <a:rPr sz="1800" i="0"/>
              <a:t> las tensiones entre el Norte y el Sur y entre los gobiernos estatal y federal?¿Cómo expuso la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 </a:t>
            </a:r>
            <a:r>
              <a:rPr sz="1800" i="1"/>
              <a:t>La Crisis de la Anulación expuso las tensiones entre el Norte y el Sur y entre los gobiernos estatal y federal mediante...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Soc8e09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11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sucede en el proceso de </a:t>
            </a:r>
            <a:r>
              <a:rPr b="1">
                <a:solidFill>
                  <a:srgbClr val="7030A0"/>
                </a:solidFill>
              </a:rPr>
              <a:t>secesión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En el proceso de </a:t>
            </a:r>
            <a:r>
              <a:rPr b="1">
                <a:solidFill>
                  <a:srgbClr val="7030A0"/>
                </a:solidFill>
              </a:rPr>
              <a:t>secesión</a:t>
            </a:r>
            <a:r>
              <a:t>, 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11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sucede en el proceso de </a:t>
            </a:r>
            <a:r>
              <a:rPr b="1">
                <a:solidFill>
                  <a:srgbClr val="7030A0"/>
                </a:solidFill>
              </a:rPr>
              <a:t>secesión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En el proceso de </a:t>
            </a:r>
            <a:r>
              <a:rPr b="1">
                <a:solidFill>
                  <a:srgbClr val="7030A0"/>
                </a:solidFill>
              </a:rPr>
              <a:t>secesión</a:t>
            </a:r>
            <a:r>
              <a:t>, 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Carolina del Sur se secesionó de la Unión 27 años después, en 1860. ¿Cómo contribuyó la Crisis de la Anulación a la </a:t>
            </a:r>
            <a:r>
              <a:rPr b="1" sz="2000">
                <a:solidFill>
                  <a:srgbClr val="7030A0"/>
                </a:solidFill>
              </a:rPr>
              <a:t>secesión</a:t>
            </a:r>
            <a:r>
              <a:rPr b="1" sz="2000"/>
              <a:t> de Carolina del Sur?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La Crisis de la Anulación contribuyó a la </a:t>
            </a:r>
            <a:r>
              <a:rPr b="1" sz="2000" i="1">
                <a:solidFill>
                  <a:srgbClr val="7030A0"/>
                </a:solidFill>
              </a:rPr>
              <a:t>secesión</a:t>
            </a:r>
            <a:r>
              <a:rPr i="1"/>
              <a:t> de Carolina del Sur mediante...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8e09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oc8e1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oc8e11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oc8e11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09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Carolina del Sur se secesionó de la Unión 27 años después, en 1860. ¿Cómo contribuyó la Crisis de la Anulación a la </a:t>
            </a:r>
            <a:r>
              <a:rPr b="1">
                <a:solidFill>
                  <a:srgbClr val="7030A0"/>
                </a:solidFill>
              </a:rPr>
              <a:t>secesión</a:t>
            </a:r>
            <a:r>
              <a:t> de Carolina del Sur?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Crisis de la Anulación contribuyó a la </a:t>
            </a:r>
            <a:r>
              <a:rPr b="1">
                <a:solidFill>
                  <a:srgbClr val="7030A0"/>
                </a:solidFill>
              </a:rPr>
              <a:t>secesión</a:t>
            </a:r>
            <a:r>
              <a:t> de Carolina del Sur mediante...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Crisis de Anulación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Crisis de Anulación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Crisis de Anulación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Crisis de Anulación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Crisis de Anulación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Crisis de Anulación.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09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09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Crisis de Anulación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8e12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oc8e111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Soc8e111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Crisis de Anulación...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Crisis de Anulación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Crisis de Anulación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la </a:t>
            </a:r>
            <a:r>
              <a:rPr i="1" b="1">
                <a:solidFill>
                  <a:srgbClr val="7030A0"/>
                </a:solidFill>
              </a:rPr>
              <a:t>Crisis de la Anulación</a:t>
            </a:r>
            <a:r>
              <a:rPr i="1"/>
              <a:t>, 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Crisis de Anulación</a:t>
            </a:r>
            <a:r>
              <a:rPr i="1"/>
              <a:t> está relacionada con los </a:t>
            </a:r>
            <a:r>
              <a:rPr i="1" b="1">
                <a:solidFill>
                  <a:srgbClr val="7030A0"/>
                </a:solidFill>
              </a:rPr>
              <a:t>derechos de los estados</a:t>
            </a:r>
            <a:r>
              <a:rPr i="1"/>
              <a:t> porque...
</a:t>
            </a:r>
            <a:r>
              <a:rPr i="1"/>
              <a:t>•   La Crisis de la Anulación contribuyó a la </a:t>
            </a:r>
            <a:r>
              <a:rPr i="1" b="1">
                <a:solidFill>
                  <a:srgbClr val="7030A0"/>
                </a:solidFill>
              </a:rPr>
              <a:t>secesión</a:t>
            </a:r>
            <a:r>
              <a:rPr i="1"/>
              <a:t> de Carolina del Sur mediante...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8e09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Crisis de Anulación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Carolina del Sur se secesionó de la Unión 27 años después, en 1860. ¿Cómo contribuyó la Crisis de la Anulación a la </a:t>
            </a:r>
            <a:r>
              <a:rPr b="1" sz="1800">
                <a:solidFill>
                  <a:srgbClr val="7030A0"/>
                </a:solidFill>
              </a:rPr>
              <a:t>secesión</a:t>
            </a:r>
            <a:r>
              <a:t> de Carolina del Sur?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La Crisis de la Anulación contribuyó a la </a:t>
            </a:r>
            <a:r>
              <a:rPr b="1" sz="1800" i="1">
                <a:solidFill>
                  <a:srgbClr val="7030A0"/>
                </a:solidFill>
              </a:rPr>
              <a:t>secesión</a:t>
            </a:r>
            <a:r>
              <a:rPr i="1"/>
              <a:t> de Carolina del Sur mediante...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486400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Podemos analizar cómo la </a:t>
            </a:r>
            <a:r>
              <a:rPr sz="2400" b="1" i="0">
                <a:solidFill>
                  <a:srgbClr val="7030A0"/>
                </a:solidFill>
              </a:rPr>
              <a:t>Crisis de la Anulación</a:t>
            </a:r>
            <a:r>
              <a:rPr sz="2400" i="0"/>
              <a:t> contribuyó a las crecientes divisiones entre diferentes regiones de los Estados Unidos.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Soc8e09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12" name="Picture 11" descr="Soc8e1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3" name="Picture 12" descr="Soc8e11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4" name="Picture 13" descr="Soc8e11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5" name="Picture 14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6" name="Picture 15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7" name="Picture 16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Carolina del Sur se secesionó de la Unión 27 años después, en 1860. ¿Cómo contribuyó la Crisis de la Anulación a la </a:t>
            </a:r>
            <a:r>
              <a:rPr b="1" sz="2800">
                <a:solidFill>
                  <a:srgbClr val="7030A0"/>
                </a:solidFill>
              </a:rPr>
              <a:t>secesión</a:t>
            </a:r>
            <a:r>
              <a:rPr b="1" sz="2800"/>
              <a:t> de Carolina del Sur?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8e09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oc8e1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oc8e11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oc8e11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2" name="Picture 11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3" name="Picture 12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4" name="Picture 13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5" name="Picture 14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2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1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