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8e14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fue el </a:t>
            </a:r>
            <a:r>
              <a:rPr b="1">
                <a:solidFill>
                  <a:srgbClr val="7030A0"/>
                </a:solidFill>
              </a:rPr>
              <a:t>Tratado de París de 1783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Tratado de París de 1783</a:t>
            </a:r>
            <a:r>
              <a:t> fue...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8e14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8e016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llevó la </a:t>
            </a:r>
            <a:r>
              <a:rPr b="1">
                <a:solidFill>
                  <a:srgbClr val="7030A0"/>
                </a:solidFill>
              </a:rPr>
              <a:t>Batalla de Yorktown</a:t>
            </a:r>
            <a:r>
              <a:t> al </a:t>
            </a:r>
            <a:r>
              <a:rPr b="1">
                <a:solidFill>
                  <a:srgbClr val="7030A0"/>
                </a:solidFill>
              </a:rPr>
              <a:t>Tratado de París de 1783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Batalla de Yorktown</a:t>
            </a:r>
            <a:r>
              <a:t> llevó al </a:t>
            </a:r>
            <a:r>
              <a:rPr b="1">
                <a:solidFill>
                  <a:srgbClr val="7030A0"/>
                </a:solidFill>
              </a:rPr>
              <a:t>Tratado de París de 1783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la </a:t>
            </a:r>
            <a:r>
              <a:rPr b="1" sz="2000">
                <a:solidFill>
                  <a:srgbClr val="7030A0"/>
                </a:solidFill>
              </a:rPr>
              <a:t>Batalla de Yorktown </a:t>
            </a:r>
            <a:r>
              <a:rPr b="1" sz="2000"/>
              <a:t>también se llama el "Asedio de Yorktown"?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la </a:t>
            </a:r>
            <a:r>
              <a:rPr b="1" sz="2000" i="1">
                <a:solidFill>
                  <a:srgbClr val="7030A0"/>
                </a:solidFill>
              </a:rPr>
              <a:t>Batalla de Yorktown </a:t>
            </a:r>
            <a:r>
              <a:rPr i="1"/>
              <a:t>también se llama el "Asedio de Yorktown"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8e01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8e14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8e01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la </a:t>
            </a:r>
            <a:r>
              <a:rPr b="1">
                <a:solidFill>
                  <a:srgbClr val="7030A0"/>
                </a:solidFill>
              </a:rPr>
              <a:t>Batalla de Yorktown </a:t>
            </a:r>
            <a:r>
              <a:t>también se llama el "Asedio de Yorktown"?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la </a:t>
            </a:r>
            <a:r>
              <a:rPr b="1">
                <a:solidFill>
                  <a:srgbClr val="7030A0"/>
                </a:solidFill>
              </a:rPr>
              <a:t>Batalla de Yorktown </a:t>
            </a:r>
            <a:r>
              <a:t>también se llama el "Asedio de Yorktown"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Batalla de Yorktown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Batalla de Yorktown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Batalla de Yorktown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Batalla de Yorktown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Batalla de Yorktown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Batalla de Yorktown.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16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8e01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8e01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1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Batalla de Yorktown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8e14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Batalla de Yorktown...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Batalla de Yorktown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Batalla de Yorktown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la </a:t>
            </a:r>
            <a:r>
              <a:rPr i="1" b="1">
                <a:solidFill>
                  <a:srgbClr val="7030A0"/>
                </a:solidFill>
              </a:rPr>
              <a:t>Batalla de Yorktown</a:t>
            </a:r>
            <a:r>
              <a:rPr i="1"/>
              <a:t>, 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Batalla de Yorktown</a:t>
            </a:r>
            <a:r>
              <a:rPr i="1"/>
              <a:t> llevó al </a:t>
            </a:r>
            <a:r>
              <a:rPr i="1" b="1">
                <a:solidFill>
                  <a:srgbClr val="7030A0"/>
                </a:solidFill>
              </a:rPr>
              <a:t>Tratado de París de 1783</a:t>
            </a:r>
            <a:r>
              <a:rPr i="1"/>
              <a:t> porque...
</a:t>
            </a:r>
            <a:r>
              <a:rPr i="1"/>
              <a:t>•   Yo creo que la </a:t>
            </a:r>
            <a:r>
              <a:rPr i="1" b="1">
                <a:solidFill>
                  <a:srgbClr val="7030A0"/>
                </a:solidFill>
              </a:rPr>
              <a:t>Batalla de Yorktown </a:t>
            </a:r>
            <a:r>
              <a:rPr i="1"/>
              <a:t>también se llama el "Asedio de Yorktown"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8e01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Batalla de Yorktown.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la Batalla de Yorktown también se llama el "Asedio de Yorktown"?</a:t>
            </a:r>
            <a:r>
              <a:t>
</a:t>
            </a:r>
            <a:r>
              <a:rPr i="1"/>
              <a:t>Yo creo que la Batalla de Yorktown también se llama el "Asedio de Yorktown"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8e01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8e14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la </a:t>
            </a:r>
            <a:r>
              <a:rPr b="1" sz="2800">
                <a:solidFill>
                  <a:srgbClr val="7030A0"/>
                </a:solidFill>
              </a:rPr>
              <a:t>Batalla de Yorktown </a:t>
            </a:r>
            <a:r>
              <a:rPr b="1" sz="2800"/>
              <a:t>también se llama el "Asedio de Yorktown"?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8e01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8e14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1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4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8e016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ocurrió durante la </a:t>
            </a:r>
            <a:r>
              <a:rPr b="1">
                <a:solidFill>
                  <a:srgbClr val="7030A0"/>
                </a:solidFill>
              </a:rPr>
              <a:t>Batalla de Yorktown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la </a:t>
            </a:r>
            <a:r>
              <a:rPr b="1">
                <a:solidFill>
                  <a:srgbClr val="7030A0"/>
                </a:solidFill>
              </a:rPr>
              <a:t>Batalla de Yorktown</a:t>
            </a:r>
            <a:r>
              <a:t>,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