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Batalla_de_Gettysburg_Soc8e013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6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del </a:t>
            </a:r>
            <a:r>
              <a:rPr b="1">
                <a:solidFill>
                  <a:srgbClr val="7030A0"/>
                </a:solidFill>
              </a:rPr>
              <a:t>Discurso de Gettysburg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Discurso de Gettysburg</a:t>
            </a:r>
            <a:r>
              <a:t> era...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6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1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Discurso de Gettysburg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Discurso de Gettysburg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Mientras leemos, veremos cómo la </a:t>
            </a:r>
            <a:r>
              <a:rPr sz="1800" b="1" i="0">
                <a:solidFill>
                  <a:srgbClr val="7030A0"/>
                </a:solidFill>
              </a:rPr>
              <a:t>Batalla de Gettysburg </a:t>
            </a:r>
            <a:r>
              <a:rPr sz="1800" i="0"/>
              <a:t>cambió el rumbo de la Guerra Civil.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Cuál lado había logrado victorias importantes antes de la Batalla de Gettysburg</a:t>
            </a:r>
          </a:p>
          <a:p>
            <a:r>
              <a:rPr i="0"/>
              <a:t>• </a:t>
            </a:r>
            <a:r>
              <a:rPr sz="1800" i="0"/>
              <a:t>Qué ocurrió durante la Batalla de Gettysburg</a:t>
            </a:r>
          </a:p>
          <a:p>
            <a:r>
              <a:rPr i="0"/>
              <a:t>• </a:t>
            </a:r>
            <a:r>
              <a:rPr sz="1800" i="0"/>
              <a:t>Resultado de la batalla</a:t>
            </a:r>
          </a:p>
          <a:p>
            <a:r>
              <a:rPr i="0"/>
              <a:t>• </a:t>
            </a:r>
            <a:r>
              <a:rPr sz="1800" i="0"/>
              <a:t>Número de bajas</a:t>
            </a:r>
          </a:p>
          <a:p>
            <a:r>
              <a:rPr i="0"/>
              <a:t>• </a:t>
            </a:r>
            <a:r>
              <a:rPr sz="1800" i="0"/>
              <a:t>Por qué la batalla fue un punto de inflexión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fue la Batalla de Gettysburg un punto de inflexión en la Guerra Civil?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La Batalla de Gettysburg fue un punto de inflexión en la Guerra Civil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Batalla de Gettysburg</a:t>
            </a:r>
            <a:r>
              <a:rPr b="1" sz="2000"/>
              <a:t> afectó a la Unión durante la Guerra Civil?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Batalla de Gettysburg</a:t>
            </a:r>
            <a:r>
              <a:rPr i="1"/>
              <a:t> afectó a la Unión durante la Guerra Civil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6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 afectó a la Unión durante la Guerra Civil?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 afectó a la Unión durante la Guerra Civil al...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Batalla de Gettysburg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Batalla de Gettysburg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Batalla de Gettysburg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Batalla de Gettysburg.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6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Batalla de Gettysburg...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</a:t>
            </a:r>
            <a:r>
              <a:rPr i="1" b="1">
                <a:solidFill>
                  <a:srgbClr val="7030A0"/>
                </a:solidFill>
              </a:rPr>
              <a:t>Batalla de Gettysburg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Batalla de Gettysburg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Discurso de Gettysburg</a:t>
            </a:r>
            <a:r>
              <a:rPr i="1"/>
              <a:t> porque...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Batalla de Gettysburg</a:t>
            </a:r>
            <a:r>
              <a:rPr i="1"/>
              <a:t> afectó a la Unión durante la Guerra Civil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Batalla de Gettysburg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crees que la </a:t>
            </a:r>
            <a:r>
              <a:rPr b="1" sz="1800">
                <a:solidFill>
                  <a:srgbClr val="7030A0"/>
                </a:solidFill>
              </a:rPr>
              <a:t>Batalla de Gettysburg</a:t>
            </a:r>
            <a:r>
              <a:t> afectó a la Unión durante la Guerra Civil?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1800" i="1">
                <a:solidFill>
                  <a:srgbClr val="7030A0"/>
                </a:solidFill>
              </a:rPr>
              <a:t>Batalla de Gettysburg</a:t>
            </a:r>
            <a:r>
              <a:rPr i="1"/>
              <a:t> afectó a la Unión durante la Guerra Civil al...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explicar el significado de la</a:t>
            </a:r>
            <a:r>
              <a:rPr sz="2400" b="1" i="0">
                <a:solidFill>
                  <a:srgbClr val="7030A0"/>
                </a:solidFill>
              </a:rPr>
              <a:t> Batalla de Gettysburg</a:t>
            </a:r>
            <a:r>
              <a:rPr sz="2400" i="0"/>
              <a:t> y cómo afectó a la Unión durante la Guerra Civil.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8e06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Batalla de Gettysburg</a:t>
            </a:r>
            <a:r>
              <a:rPr b="1" sz="2800"/>
              <a:t> afectó a la Unión durante la Guerra Civil?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6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1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Batalla de Gettysburg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