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hyperlink" Target="https://thevisualnonglossary.com/admn/cd_interface/docs_generate/download_reading.php?file=Reading%20Passage_abolirabolici%C3%B3nabolicionista_Soc8e001.docx" TargetMode="External"/><Relationship Id="rId7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5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7.png"/><Relationship Id="rId9" Type="http://schemas.openxmlformats.org/officeDocument/2006/relationships/image" Target="../media/image47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0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abolición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Abolición</a:t>
            </a:r>
            <a:r>
              <a:t> significa...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la misión de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misión de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0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estaban relacionados los </a:t>
            </a:r>
            <a:r>
              <a:rPr b="1">
                <a:solidFill>
                  <a:srgbClr val="7030A0"/>
                </a:solidFill>
              </a:rPr>
              <a:t>abolicionistas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abolicionistas</a:t>
            </a:r>
            <a:r>
              <a:t> estaban relacionados con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entender las estrategias y acciones tomadas por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y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que llevaron a la </a:t>
            </a:r>
            <a:r>
              <a:rPr sz="1800" b="1" i="0">
                <a:solidFill>
                  <a:srgbClr val="7030A0"/>
                </a:solidFill>
              </a:rPr>
              <a:t>abolición</a:t>
            </a:r>
            <a:r>
              <a:rPr sz="1800" i="0"/>
              <a:t> de la </a:t>
            </a:r>
            <a:r>
              <a:rPr sz="1800" b="1" i="0">
                <a:solidFill>
                  <a:srgbClr val="7030A0"/>
                </a:solidFill>
              </a:rPr>
              <a:t>esclavitud</a:t>
            </a:r>
            <a:r>
              <a:rPr sz="1800" i="0"/>
              <a:t> mediante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Acciones tomadas por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para terminar con la </a:t>
            </a:r>
            <a:r>
              <a:rPr sz="1800" b="1" i="0">
                <a:solidFill>
                  <a:srgbClr val="7030A0"/>
                </a:solidFill>
              </a:rPr>
              <a:t>esclavitud</a:t>
            </a:r>
          </a:p>
          <a:p>
            <a:r>
              <a:rPr i="0"/>
              <a:t>• </a:t>
            </a:r>
            <a:r>
              <a:rPr sz="1800" i="0"/>
              <a:t>El papel de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en el movimiento</a:t>
            </a:r>
          </a:p>
          <a:p>
            <a:r>
              <a:rPr i="0"/>
              <a:t>• </a:t>
            </a:r>
            <a:r>
              <a:rPr sz="1800" i="0"/>
              <a:t>Cómo respondió el </a:t>
            </a:r>
            <a:r>
              <a:rPr sz="1800" b="1" i="0">
                <a:solidFill>
                  <a:srgbClr val="7030A0"/>
                </a:solidFill>
              </a:rPr>
              <a:t>Congreso</a:t>
            </a:r>
            <a:r>
              <a:rPr sz="1800" i="0"/>
              <a:t> al movimiento abolicionista</a:t>
            </a:r>
          </a:p>
          <a:p>
            <a:r>
              <a:rPr i="0"/>
              <a:t>• </a:t>
            </a:r>
            <a:r>
              <a:rPr sz="1800" i="0"/>
              <a:t>Eventos que llevaron a la aprobación de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ayudaron el trabajo de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y las organizaciones como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a lograr la aprobación de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  <a:r>
              <a:rPr sz="1800" i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El trabajo de los </a:t>
            </a:r>
            <a:r>
              <a:rPr sz="1800" b="1" i="1">
                <a:solidFill>
                  <a:srgbClr val="7030A0"/>
                </a:solidFill>
              </a:rPr>
              <a:t>abolicionistas</a:t>
            </a:r>
            <a:r>
              <a:rPr sz="1800" i="1"/>
              <a:t> y la </a:t>
            </a:r>
            <a:r>
              <a:rPr sz="1800" b="1" i="1">
                <a:solidFill>
                  <a:srgbClr val="7030A0"/>
                </a:solidFill>
              </a:rPr>
              <a:t>Sociedad Estadounidense contra la Esclavitud</a:t>
            </a:r>
            <a:r>
              <a:rPr sz="1800" i="1"/>
              <a:t> ayudó a lograr la aprobación de la </a:t>
            </a:r>
            <a:r>
              <a:rPr sz="1800" b="1" i="1">
                <a:solidFill>
                  <a:srgbClr val="7030A0"/>
                </a:solidFill>
              </a:rPr>
              <a:t>13ª Enmienda</a:t>
            </a:r>
            <a:r>
              <a:rPr sz="1800" i="1"/>
              <a:t> 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00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¿De qué está compuesto en 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 compuesto de...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el </a:t>
            </a:r>
            <a:r>
              <a:rPr b="1" sz="2000">
                <a:solidFill>
                  <a:srgbClr val="7030A0"/>
                </a:solidFill>
              </a:rPr>
              <a:t>Congreso</a:t>
            </a:r>
            <a:r>
              <a:rPr b="1" sz="2000"/>
              <a:t> tardó tanto en </a:t>
            </a:r>
            <a:r>
              <a:rPr b="1" sz="2000">
                <a:solidFill>
                  <a:srgbClr val="7030A0"/>
                </a:solidFill>
              </a:rPr>
              <a:t>abolir</a:t>
            </a:r>
            <a:r>
              <a:rPr b="1" sz="2000"/>
              <a:t> la </a:t>
            </a:r>
            <a:r>
              <a:rPr b="1" sz="2000">
                <a:solidFill>
                  <a:srgbClr val="7030A0"/>
                </a:solidFill>
              </a:rPr>
              <a:t>esclavitud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</a:t>
            </a:r>
            <a:r>
              <a:rPr b="1" sz="2000" i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b="1" sz="2000" i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b="1" sz="2000" i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0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el </a:t>
            </a:r>
            <a:r>
              <a:rPr b="1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el </a:t>
            </a:r>
            <a:r>
              <a:rPr b="1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abolir/abolición/abolicionista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abolir/abolición/abolicionista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abolir/abolición/abolicionista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abolir/abolición/abolicionista.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11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oc8e07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abolir/abolición/abolicionista...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Abolición</a:t>
            </a:r>
            <a:r>
              <a:rPr i="1"/>
              <a:t> significa...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abolicionistas</a:t>
            </a:r>
            <a:r>
              <a:rPr i="1"/>
              <a:t> estaban relacionados con la </a:t>
            </a:r>
            <a:r>
              <a:rPr i="1" b="1">
                <a:solidFill>
                  <a:srgbClr val="7030A0"/>
                </a:solidFill>
              </a:rPr>
              <a:t>Sociedad Antiesclavista Estadounidense</a:t>
            </a:r>
            <a:r>
              <a:rPr i="1"/>
              <a:t> porque...
</a:t>
            </a:r>
            <a:r>
              <a:rPr i="1"/>
              <a:t>•   Yo creo que el </a:t>
            </a:r>
            <a:r>
              <a:rPr i="1" b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i="1" b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i="1" b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0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abolir/abolición/abolicionista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¿Por qué crees que el </a:t>
            </a:r>
            <a:r>
              <a:rPr b="1" sz="1800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 sz="1800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 sz="1800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</a:t>
            </a:r>
            <a:r>
              <a:rPr b="1" sz="1800" i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b="1" sz="1800" i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b="1" sz="1800" i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describir y evaluar el desarrollo histórico del movimiento abolicionista, incluyendo actividades que enfocaron la atención en los males morales de la </a:t>
            </a:r>
            <a:r>
              <a:rPr sz="2400" b="1" i="0">
                <a:solidFill>
                  <a:srgbClr val="7030A0"/>
                </a:solidFill>
              </a:rPr>
              <a:t>esclavitud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5" name="Picture 14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6" name="Picture 15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7" name="Picture 16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el </a:t>
            </a:r>
            <a:r>
              <a:rPr b="1" sz="2800">
                <a:solidFill>
                  <a:srgbClr val="7030A0"/>
                </a:solidFill>
              </a:rPr>
              <a:t>Congreso</a:t>
            </a:r>
            <a:r>
              <a:rPr b="1" sz="2800"/>
              <a:t> tardó tanto en </a:t>
            </a:r>
            <a:r>
              <a:rPr b="1" sz="2800">
                <a:solidFill>
                  <a:srgbClr val="7030A0"/>
                </a:solidFill>
              </a:rPr>
              <a:t>abolir</a:t>
            </a:r>
            <a:r>
              <a:rPr b="1" sz="2800"/>
              <a:t> la </a:t>
            </a:r>
            <a:r>
              <a:rPr b="1" sz="2800">
                <a:solidFill>
                  <a:srgbClr val="7030A0"/>
                </a:solidFill>
              </a:rPr>
              <a:t>esclavitud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