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1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at the </a:t>
            </a:r>
            <a:r>
              <a:rPr b="1">
                <a:solidFill>
                  <a:srgbClr val="7030A0"/>
                </a:solidFill>
              </a:rPr>
              <a:t>Seneca Falls Convention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the </a:t>
            </a:r>
            <a:r>
              <a:rPr b="1">
                <a:solidFill>
                  <a:srgbClr val="7030A0"/>
                </a:solidFill>
              </a:rPr>
              <a:t>Seneca Falls Convention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1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a:t>
            </a:r>
            <a:r>
              <a:rPr b="1">
                <a:solidFill>
                  <a:srgbClr val="7030A0"/>
                </a:solidFill>
              </a:rPr>
              <a:t>suffrage</a:t>
            </a:r>
            <a:r>
              <a:t> related to the </a:t>
            </a:r>
            <a:r>
              <a:rPr b="1">
                <a:solidFill>
                  <a:srgbClr val="7030A0"/>
                </a:solidFill>
              </a:rPr>
              <a:t>Seneca Falls Convention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Suffrage</a:t>
            </a:r>
            <a:r>
              <a:t> was related to the </a:t>
            </a:r>
            <a:r>
              <a:rPr b="1">
                <a:solidFill>
                  <a:srgbClr val="7030A0"/>
                </a:solidFill>
              </a:rPr>
              <a:t>Seneca Falls Convention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states would put restrictions on </a:t>
            </a:r>
            <a:r>
              <a:rPr b="1" sz="2000">
                <a:solidFill>
                  <a:srgbClr val="7030A0"/>
                </a:solidFill>
              </a:rPr>
              <a:t>voting rights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states would put restrictions on </a:t>
            </a:r>
            <a:r>
              <a:rPr b="1" sz="2000" i="1">
                <a:solidFill>
                  <a:srgbClr val="7030A0"/>
                </a:solidFill>
              </a:rPr>
              <a:t>voting rights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1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1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states would put restrictions on </a:t>
            </a:r>
            <a:r>
              <a:rPr b="1">
                <a:solidFill>
                  <a:srgbClr val="7030A0"/>
                </a:solidFill>
              </a:rPr>
              <a:t>voting rights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states would put restrictions on </a:t>
            </a:r>
            <a:r>
              <a:rPr b="1">
                <a:solidFill>
                  <a:srgbClr val="7030A0"/>
                </a:solidFill>
              </a:rPr>
              <a:t>voting rights</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voting rights/suffrage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voting rights/suffrage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voting rights/suffrage</a:t>
            </a:r>
            <a:r>
              <a:rPr sz="2000"/>
              <a:t>
• My visual is…
• It relates to what I’ve learned about </a:t>
            </a:r>
            <a:r>
              <a:rPr b="1" sz="2000">
                <a:solidFill>
                  <a:srgbClr val="7030A0"/>
                </a:solidFill>
              </a:rPr>
              <a:t>voting rights/suffrage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voting rights/suffrage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voting rights/suffrage.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voting rights/suffrage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11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voting rights/suffrage...</a:t>
            </a:r>
            <a:r>
              <a:rPr i="1"/>
              <a:t>
From this visual, I can infer… </a:t>
            </a:r>
            <a:r>
              <a:rPr i="0"/>
              <a:t>(use </a:t>
            </a:r>
            <a:r>
              <a:rPr b="1">
                <a:solidFill>
                  <a:srgbClr val="7030A0"/>
                </a:solidFill>
              </a:rPr>
              <a:t>voting rights/suffrage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voting rights/suffrage</a:t>
            </a:r>
            <a:r>
              <a:t>.
Include 3-5 other vocabulary words in your paragraph. You may include the following stems:​
</a:t>
            </a:r>
            <a:r>
              <a:rPr i="1"/>
              <a:t>•   </a:t>
            </a:r>
            <a:r>
              <a:rPr i="1" b="1">
                <a:solidFill>
                  <a:srgbClr val="7030A0"/>
                </a:solidFill>
              </a:rPr>
              <a:t>Voting rights</a:t>
            </a:r>
            <a:r>
              <a:rPr i="1"/>
              <a:t> are...
</a:t>
            </a:r>
            <a:r>
              <a:rPr i="1"/>
              <a:t>•   </a:t>
            </a:r>
            <a:r>
              <a:rPr i="1" b="1">
                <a:solidFill>
                  <a:srgbClr val="7030A0"/>
                </a:solidFill>
              </a:rPr>
              <a:t>Suffrage</a:t>
            </a:r>
            <a:r>
              <a:rPr i="1"/>
              <a:t> was related to the </a:t>
            </a:r>
            <a:r>
              <a:rPr i="1" b="1">
                <a:solidFill>
                  <a:srgbClr val="7030A0"/>
                </a:solidFill>
              </a:rPr>
              <a:t>Seneca Falls Convention</a:t>
            </a:r>
            <a:r>
              <a:rPr i="1"/>
              <a:t> because...
</a:t>
            </a:r>
            <a:r>
              <a:rPr i="1"/>
              <a:t>•   I think states would put restrictions on </a:t>
            </a:r>
            <a:r>
              <a:rPr i="1" b="1">
                <a:solidFill>
                  <a:srgbClr val="7030A0"/>
                </a:solidFill>
              </a:rPr>
              <a:t>voting rights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14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voting rights/suffrage.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states would put restrictions on voting rights?</a:t>
            </a:r>
            <a:r>
              <a:t>
</a:t>
            </a:r>
            <a:r>
              <a:rPr i="1"/>
              <a:t>I think states would put restrictions on voting rights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14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1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states would put restrictions on </a:t>
            </a:r>
            <a:r>
              <a:rPr b="1" sz="2800">
                <a:solidFill>
                  <a:srgbClr val="7030A0"/>
                </a:solidFill>
              </a:rPr>
              <a:t>voting rights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1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1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voting rights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Voting rights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