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Seneca_Falls_Convention_Soc811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Declaration of 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Declaration of Independence</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Seneca Falls Convention</a:t>
            </a:r>
            <a:r>
              <a:t> related to the </a:t>
            </a:r>
            <a:r>
              <a:rPr b="1">
                <a:solidFill>
                  <a:srgbClr val="7030A0"/>
                </a:solidFill>
              </a:rPr>
              <a:t>Declaration of Independence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Seneca Falls Convention</a:t>
            </a:r>
            <a:r>
              <a:t> is related to the </a:t>
            </a:r>
            <a:r>
              <a:rPr b="1">
                <a:solidFill>
                  <a:srgbClr val="7030A0"/>
                </a:solidFill>
              </a:rPr>
              <a:t>Declaration of Independence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learn how the Seneca Falls Convention and its supporters helped begin the fight for equality in the women’s rights movement.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Who helped organize the </a:t>
            </a:r>
            <a:r>
              <a:rPr sz="1800" b="1" i="0">
                <a:solidFill>
                  <a:srgbClr val="7030A0"/>
                </a:solidFill>
              </a:rPr>
              <a:t>Seneca Falls Convention</a:t>
            </a:r>
          </a:p>
          <a:p>
            <a:r>
              <a:rPr i="0"/>
              <a:t>• </a:t>
            </a:r>
            <a:r>
              <a:rPr sz="1800" i="0"/>
              <a:t>What the Declaration of Rights and Sentiments was based on</a:t>
            </a:r>
          </a:p>
          <a:p>
            <a:r>
              <a:rPr i="0"/>
              <a:t>• </a:t>
            </a:r>
            <a:r>
              <a:rPr sz="1800" i="0"/>
              <a:t>What demands were made at the convention</a:t>
            </a:r>
          </a:p>
          <a:p>
            <a:r>
              <a:rPr i="0"/>
              <a:t>• </a:t>
            </a:r>
            <a:r>
              <a:rPr sz="1800" i="0"/>
              <a:t>How </a:t>
            </a:r>
            <a:r>
              <a:rPr sz="1800" b="1" i="0">
                <a:solidFill>
                  <a:srgbClr val="7030A0"/>
                </a:solidFill>
              </a:rPr>
              <a:t>suffrage</a:t>
            </a:r>
            <a:r>
              <a:rPr sz="1800" i="0"/>
              <a:t> was addressed</a:t>
            </a:r>
          </a:p>
          <a:p>
            <a:r>
              <a:rPr i="0"/>
              <a:t>• </a:t>
            </a:r>
            <a:r>
              <a:rPr sz="1800" i="0"/>
              <a:t>Who supported the movement and why their support mattered</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participation of men at the </a:t>
            </a:r>
            <a:r>
              <a:rPr sz="1800" b="1" i="0">
                <a:solidFill>
                  <a:srgbClr val="7030A0"/>
                </a:solidFill>
              </a:rPr>
              <a:t>Seneca Falls Convention</a:t>
            </a:r>
            <a:r>
              <a:rPr sz="1800" i="0"/>
              <a:t> affect the message of the event?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participation of men at the </a:t>
            </a:r>
            <a:r>
              <a:rPr sz="1800" b="1" i="1">
                <a:solidFill>
                  <a:srgbClr val="7030A0"/>
                </a:solidFill>
              </a:rPr>
              <a:t>Seneca Falls Convention</a:t>
            </a:r>
            <a:r>
              <a:rPr sz="1800" i="1"/>
              <a:t> affected the message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11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was it important that some men attended the </a:t>
            </a:r>
            <a:r>
              <a:rPr b="1" sz="2000">
                <a:solidFill>
                  <a:srgbClr val="7030A0"/>
                </a:solidFill>
              </a:rPr>
              <a:t>Seneca Falls Convention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It was important that some men attended the </a:t>
            </a:r>
            <a:r>
              <a:rPr b="1" sz="2000" i="1">
                <a:solidFill>
                  <a:srgbClr val="7030A0"/>
                </a:solidFill>
              </a:rPr>
              <a:t>Seneca Falls Convention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was it important that some men attended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was important that some men attended the </a:t>
            </a:r>
            <a:r>
              <a:rPr b="1">
                <a:solidFill>
                  <a:srgbClr val="7030A0"/>
                </a:solidFill>
              </a:rPr>
              <a:t>Seneca Falls Convention</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Seneca Falls Convention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Seneca Falls Convention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Seneca Falls Convention</a:t>
            </a:r>
            <a:r>
              <a:rPr sz="2000"/>
              <a:t>
• My visual is…
• It relates to what I’ve learned about </a:t>
            </a:r>
            <a:r>
              <a:rPr b="1" sz="2000">
                <a:solidFill>
                  <a:srgbClr val="7030A0"/>
                </a:solidFill>
              </a:rPr>
              <a:t>Seneca Falls Convention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Seneca Falls Convention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Seneca Falls Convention.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Seneca Falls Convention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Seneca Falls Convention...</a:t>
            </a:r>
            <a:r>
              <a:rPr i="1"/>
              <a:t>
From this visual, I can infer… </a:t>
            </a:r>
            <a:r>
              <a:rPr i="0"/>
              <a:t>(use </a:t>
            </a:r>
            <a:r>
              <a:rPr b="1">
                <a:solidFill>
                  <a:srgbClr val="7030A0"/>
                </a:solidFill>
              </a:rPr>
              <a:t>Seneca Falls Convention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Seneca Falls Convention</a:t>
            </a:r>
            <a:r>
              <a:t>.
Include 3-5 other vocabulary words in your paragraph. You may include the following stems:​
</a:t>
            </a:r>
            <a:r>
              <a:rPr i="1"/>
              <a:t>•   At the </a:t>
            </a:r>
            <a:r>
              <a:rPr i="1" b="1">
                <a:solidFill>
                  <a:srgbClr val="7030A0"/>
                </a:solidFill>
              </a:rPr>
              <a:t>Seneca Falls Convention</a:t>
            </a:r>
            <a:r>
              <a:rPr i="1"/>
              <a:t>, ...
</a:t>
            </a:r>
            <a:r>
              <a:rPr i="1"/>
              <a:t>•   The </a:t>
            </a:r>
            <a:r>
              <a:rPr i="1" b="1">
                <a:solidFill>
                  <a:srgbClr val="7030A0"/>
                </a:solidFill>
              </a:rPr>
              <a:t>Seneca Falls Convention</a:t>
            </a:r>
            <a:r>
              <a:rPr i="1"/>
              <a:t> is related to the </a:t>
            </a:r>
            <a:r>
              <a:rPr i="1" b="1">
                <a:solidFill>
                  <a:srgbClr val="7030A0"/>
                </a:solidFill>
              </a:rPr>
              <a:t>Declaration of Independence</a:t>
            </a:r>
            <a:r>
              <a:rPr i="1"/>
              <a:t> because...
</a:t>
            </a:r>
            <a:r>
              <a:rPr i="1"/>
              <a:t>•   It was important that some men attended the </a:t>
            </a:r>
            <a:r>
              <a:rPr i="1" b="1">
                <a:solidFill>
                  <a:srgbClr val="7030A0"/>
                </a:solidFill>
              </a:rPr>
              <a:t>Seneca Falls Convention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1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Seneca Falls Convention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was it important that some men attended the </a:t>
            </a:r>
            <a:r>
              <a:rPr b="1" sz="1800">
                <a:solidFill>
                  <a:srgbClr val="7030A0"/>
                </a:solidFill>
              </a:rPr>
              <a:t>Seneca Falls Convention</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It was important that some men attended the </a:t>
            </a:r>
            <a:r>
              <a:rPr b="1" sz="1800" i="1">
                <a:solidFill>
                  <a:srgbClr val="7030A0"/>
                </a:solidFill>
              </a:rPr>
              <a:t>Seneca Falls Convention</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describe the contributions of key individuals to the </a:t>
            </a:r>
            <a:r>
              <a:rPr sz="2400" b="1" i="0">
                <a:solidFill>
                  <a:srgbClr val="7030A0"/>
                </a:solidFill>
              </a:rPr>
              <a:t>Seneca Falls Convention</a:t>
            </a:r>
            <a:r>
              <a:rPr sz="2400" i="0"/>
              <a:t> and explain their role in the women’s rights movement.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was it important that some men attended the </a:t>
            </a:r>
            <a:r>
              <a:rPr b="1" sz="2800">
                <a:solidFill>
                  <a:srgbClr val="7030A0"/>
                </a:solidFill>
              </a:rPr>
              <a:t>Seneca Falls Convention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