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10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religious persecution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Religious persecution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10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10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religious tolerance</a:t>
            </a:r>
            <a:r>
              <a:t> related to </a:t>
            </a:r>
            <a:r>
              <a:rPr b="1">
                <a:solidFill>
                  <a:srgbClr val="7030A0"/>
                </a:solidFill>
              </a:rPr>
              <a:t>religious persecution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Religious tolerance</a:t>
            </a:r>
            <a:r>
              <a:t> is related to </a:t>
            </a:r>
            <a:r>
              <a:rPr b="1">
                <a:solidFill>
                  <a:srgbClr val="7030A0"/>
                </a:solidFill>
              </a:rPr>
              <a:t>religious persecution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would a government not be </a:t>
            </a:r>
            <a:r>
              <a:rPr b="1" sz="2000">
                <a:solidFill>
                  <a:srgbClr val="7030A0"/>
                </a:solidFill>
              </a:rPr>
              <a:t>religiously tolerant</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a government would not be </a:t>
            </a:r>
            <a:r>
              <a:rPr b="1" sz="2000" i="1">
                <a:solidFill>
                  <a:srgbClr val="7030A0"/>
                </a:solidFill>
              </a:rPr>
              <a:t>religiously tolerant</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10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10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10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would a government not be </a:t>
            </a:r>
            <a:r>
              <a:rPr b="1">
                <a:solidFill>
                  <a:srgbClr val="7030A0"/>
                </a:solidFill>
              </a:rPr>
              <a:t>religiously tolerant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 government would not be </a:t>
            </a:r>
            <a:r>
              <a:rPr b="1">
                <a:solidFill>
                  <a:srgbClr val="7030A0"/>
                </a:solidFill>
              </a:rPr>
              <a:t>religiously tolerant</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0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religious freedom/tolerance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religious freedom/tolerance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0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religious freedom/tolerance</a:t>
            </a:r>
            <a:r>
              <a:rPr sz="2000"/>
              <a:t>
• My visual is…
• It relates to what I’ve learned about </a:t>
            </a:r>
            <a:r>
              <a:rPr b="1" sz="2000">
                <a:solidFill>
                  <a:srgbClr val="7030A0"/>
                </a:solidFill>
              </a:rPr>
              <a:t>religious freedom/tolerance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religious freedom/tolerance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0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religious freedom/tolerance.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0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0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0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0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religious freedom/tolerance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10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0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religious freedom/tolerance...</a:t>
            </a:r>
            <a:r>
              <a:rPr i="1"/>
              <a:t>
From this visual, I can infer… </a:t>
            </a:r>
            <a:r>
              <a:rPr i="0"/>
              <a:t>(use </a:t>
            </a:r>
            <a:r>
              <a:rPr b="1">
                <a:solidFill>
                  <a:srgbClr val="7030A0"/>
                </a:solidFill>
              </a:rPr>
              <a:t>religious freedom/tolerance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0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0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religious freedom/tolerance</a:t>
            </a:r>
            <a:r>
              <a:t>.
Include 3-5 other vocabulary words in your paragraph. You may include the following stems:​
</a:t>
            </a:r>
            <a:r>
              <a:rPr i="1"/>
              <a:t>•   </a:t>
            </a:r>
            <a:r>
              <a:rPr i="1" b="1">
                <a:solidFill>
                  <a:srgbClr val="7030A0"/>
                </a:solidFill>
              </a:rPr>
              <a:t>Religious freedom</a:t>
            </a:r>
            <a:r>
              <a:rPr i="1"/>
              <a:t> is...
</a:t>
            </a:r>
            <a:r>
              <a:rPr i="1"/>
              <a:t>•   </a:t>
            </a:r>
            <a:r>
              <a:rPr i="1" b="1">
                <a:solidFill>
                  <a:srgbClr val="7030A0"/>
                </a:solidFill>
              </a:rPr>
              <a:t>Religious tolerance</a:t>
            </a:r>
            <a:r>
              <a:rPr i="1"/>
              <a:t> is related to </a:t>
            </a:r>
            <a:r>
              <a:rPr i="1" b="1">
                <a:solidFill>
                  <a:srgbClr val="7030A0"/>
                </a:solidFill>
              </a:rPr>
              <a:t>religious persecution</a:t>
            </a:r>
            <a:r>
              <a:rPr i="1"/>
              <a:t> because...
</a:t>
            </a:r>
            <a:r>
              <a:rPr i="1"/>
              <a:t>•   I think a government would not be </a:t>
            </a:r>
            <a:r>
              <a:rPr i="1" b="1">
                <a:solidFill>
                  <a:srgbClr val="7030A0"/>
                </a:solidFill>
              </a:rPr>
              <a:t>religiously tolerant</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10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religious freedom/tolerance.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would a government not be religiously tolerant?</a:t>
            </a:r>
            <a:r>
              <a:t>
</a:t>
            </a:r>
            <a:r>
              <a:rPr i="1"/>
              <a:t>I think a government would not be religiously tolerant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810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10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would a government not be </a:t>
            </a:r>
            <a:r>
              <a:rPr b="1" sz="2800">
                <a:solidFill>
                  <a:srgbClr val="7030A0"/>
                </a:solidFill>
              </a:rPr>
              <a:t>religiously tolerant</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810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10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0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0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10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religious freedom</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Religious freedom</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