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Nullification_Crisis_Soc8093.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9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during the </a:t>
            </a:r>
            <a:r>
              <a:rPr b="1">
                <a:solidFill>
                  <a:srgbClr val="7030A0"/>
                </a:solidFill>
              </a:rPr>
              <a:t>Nullification Crisis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Nullification Crisis</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concept of </a:t>
            </a:r>
            <a:r>
              <a:rPr b="1">
                <a:solidFill>
                  <a:srgbClr val="7030A0"/>
                </a:solidFill>
              </a:rPr>
              <a:t>states' rights</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concept of </a:t>
            </a:r>
            <a:r>
              <a:rPr b="1">
                <a:solidFill>
                  <a:srgbClr val="7030A0"/>
                </a:solidFill>
              </a:rPr>
              <a:t>states' rights</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1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9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Nullification Crisis</a:t>
            </a:r>
            <a:r>
              <a:t> related to </a:t>
            </a:r>
            <a:r>
              <a:rPr b="1">
                <a:solidFill>
                  <a:srgbClr val="7030A0"/>
                </a:solidFill>
              </a:rPr>
              <a:t>states' rights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Nullification Crisis</a:t>
            </a:r>
            <a:r>
              <a:t> is related to </a:t>
            </a:r>
            <a:r>
              <a:rPr b="1">
                <a:solidFill>
                  <a:srgbClr val="7030A0"/>
                </a:solidFill>
              </a:rPr>
              <a:t>states' rights</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Purpose for Reading: The purpose for reading is to explore how economic and political disagreements during the </a:t>
            </a:r>
            <a:r>
              <a:rPr sz="1800" b="1" i="0">
                <a:solidFill>
                  <a:srgbClr val="7030A0"/>
                </a:solidFill>
              </a:rPr>
              <a:t>Nullification Crisis</a:t>
            </a:r>
            <a:r>
              <a:rPr sz="1800" i="0"/>
              <a:t> revealed tensions in the United States.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Differences in how the </a:t>
            </a:r>
            <a:r>
              <a:rPr sz="1800" b="1" i="0">
                <a:solidFill>
                  <a:srgbClr val="7030A0"/>
                </a:solidFill>
              </a:rPr>
              <a:t>North</a:t>
            </a:r>
            <a:r>
              <a:rPr sz="1800" i="0"/>
              <a:t> and </a:t>
            </a:r>
            <a:r>
              <a:rPr sz="1800" b="1" i="0">
                <a:solidFill>
                  <a:srgbClr val="7030A0"/>
                </a:solidFill>
              </a:rPr>
              <a:t>South</a:t>
            </a:r>
            <a:r>
              <a:rPr sz="1800" i="0"/>
              <a:t> felt about the </a:t>
            </a:r>
            <a:r>
              <a:rPr sz="1800" b="1" i="0">
                <a:solidFill>
                  <a:srgbClr val="7030A0"/>
                </a:solidFill>
              </a:rPr>
              <a:t>tariff</a:t>
            </a:r>
          </a:p>
          <a:p>
            <a:r>
              <a:rPr i="0"/>
              <a:t>• </a:t>
            </a:r>
            <a:r>
              <a:rPr sz="1800" i="0"/>
              <a:t>Actions taken by </a:t>
            </a:r>
            <a:r>
              <a:rPr sz="1800" b="1" i="0">
                <a:solidFill>
                  <a:srgbClr val="7030A0"/>
                </a:solidFill>
              </a:rPr>
              <a:t>South Carolina</a:t>
            </a:r>
          </a:p>
          <a:p>
            <a:r>
              <a:rPr i="0"/>
              <a:t>• </a:t>
            </a:r>
            <a:r>
              <a:rPr sz="1800" i="0"/>
              <a:t>Reactions of federal leaders like </a:t>
            </a:r>
            <a:r>
              <a:rPr sz="1800" b="1" i="0">
                <a:solidFill>
                  <a:srgbClr val="7030A0"/>
                </a:solidFill>
              </a:rPr>
              <a:t>Andrew Jackson</a:t>
            </a:r>
          </a:p>
          <a:p>
            <a:r>
              <a:rPr i="0"/>
              <a:t>• </a:t>
            </a:r>
            <a:r>
              <a:rPr sz="1800" i="0"/>
              <a:t>Examples of </a:t>
            </a:r>
            <a:r>
              <a:rPr sz="1800" b="1" i="0">
                <a:solidFill>
                  <a:srgbClr val="7030A0"/>
                </a:solidFill>
              </a:rPr>
              <a:t>states’ rights</a:t>
            </a:r>
          </a:p>
          <a:p>
            <a:r>
              <a:rPr i="0"/>
              <a:t>• </a:t>
            </a:r>
            <a:r>
              <a:rPr sz="1800" i="0"/>
              <a:t>Any compromises or resolutions</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a:t>
            </a:r>
            <a:r>
              <a:rPr sz="1800" b="1" i="0">
                <a:solidFill>
                  <a:srgbClr val="7030A0"/>
                </a:solidFill>
              </a:rPr>
              <a:t>Nullification Crisis</a:t>
            </a:r>
            <a:r>
              <a:rPr sz="1800" i="0"/>
              <a:t> expose tensions between the North and South and between federal and state governments?</a:t>
            </a:r>
          </a:p>
        </p:txBody>
      </p:sp>
      <p:sp>
        <p:nvSpPr>
          <p:cNvPr id="4" name="TextBox 3"/>
          <p:cNvSpPr txBox="1"/>
          <p:nvPr/>
        </p:nvSpPr>
        <p:spPr>
          <a:xfrm>
            <a:off x="1" y="2121408"/>
            <a:ext cx="3044952" cy="1764792"/>
          </a:xfrm>
          <a:prstGeom prst="rect">
            <a:avLst/>
          </a:prstGeom>
          <a:noFill/>
        </p:spPr>
        <p:txBody>
          <a:bodyPr wrap="square">
            <a:spAutoFit/>
          </a:bodyPr>
          <a:lstStyle/>
          <a:p>
            <a:r>
              <a:rPr sz="1800" i="1"/>
              <a:t>The Nullification Crisis exposed tensions between the North and South and between federal and state governments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9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11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in the process of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In the process of </a:t>
            </a:r>
            <a:r>
              <a:rPr b="1">
                <a:solidFill>
                  <a:srgbClr val="7030A0"/>
                </a:solidFill>
              </a:rPr>
              <a:t>secession</a:t>
            </a:r>
            <a:r>
              <a:t>, ...</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South Carolina seceded from the Union 27 years later, in 1860. How did the </a:t>
            </a:r>
            <a:r>
              <a:rPr b="1" sz="2000">
                <a:solidFill>
                  <a:srgbClr val="7030A0"/>
                </a:solidFill>
              </a:rPr>
              <a:t>Nullification Crisis</a:t>
            </a:r>
            <a:r>
              <a:rPr b="1" sz="2000"/>
              <a:t> contribute to South Carolina's </a:t>
            </a:r>
            <a:r>
              <a:rPr b="1" sz="2000">
                <a:solidFill>
                  <a:srgbClr val="7030A0"/>
                </a:solidFill>
              </a:rPr>
              <a:t>secession</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Nullification Crisis</a:t>
            </a:r>
            <a:r>
              <a:rPr i="1"/>
              <a:t> contributed to South Carolina's </a:t>
            </a:r>
            <a:r>
              <a:rPr b="1" sz="2000" i="1">
                <a:solidFill>
                  <a:srgbClr val="7030A0"/>
                </a:solidFill>
              </a:rPr>
              <a:t>secession</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9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South Carolina seceded from the Union 27 years later, in 1860. How did the </a:t>
            </a:r>
            <a:r>
              <a:rPr b="1">
                <a:solidFill>
                  <a:srgbClr val="7030A0"/>
                </a:solidFill>
              </a:rPr>
              <a:t>Nullification Crisis</a:t>
            </a:r>
            <a:r>
              <a:t> contribute to South Carolina's </a:t>
            </a:r>
            <a:r>
              <a:rPr b="1">
                <a:solidFill>
                  <a:srgbClr val="7030A0"/>
                </a:solidFill>
              </a:rPr>
              <a:t>secession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Nullification Crisis</a:t>
            </a:r>
            <a:r>
              <a:t> contributed to South Carolina's </a:t>
            </a:r>
            <a:r>
              <a:rPr b="1">
                <a:solidFill>
                  <a:srgbClr val="7030A0"/>
                </a:solidFill>
              </a:rPr>
              <a:t>secession</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Nullification Crisis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Nullification Crisis</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Nullification Crisis</a:t>
            </a:r>
            <a:r>
              <a:rPr sz="2000"/>
              <a:t>
• My visual is…
• It relates to what I’ve learned about </a:t>
            </a:r>
            <a:r>
              <a:rPr b="1" sz="2000">
                <a:solidFill>
                  <a:srgbClr val="7030A0"/>
                </a:solidFill>
              </a:rPr>
              <a:t>Nullification Crisis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Nullification Crisis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Nullification Crisis.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9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Nullification Crisis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12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8111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Nullification Crisis...</a:t>
            </a:r>
            <a:r>
              <a:rPr i="1"/>
              <a:t>
From this visual, I can infer… </a:t>
            </a:r>
            <a:r>
              <a:rPr i="0"/>
              <a:t>(use </a:t>
            </a:r>
            <a:r>
              <a:rPr b="1">
                <a:solidFill>
                  <a:srgbClr val="7030A0"/>
                </a:solidFill>
              </a:rPr>
              <a:t>Nullification Crisis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9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Nullification Crisis</a:t>
            </a:r>
            <a:r>
              <a:t>.
Include 3-5 other vocabulary words in your paragraph. You may include the following stems:​
</a:t>
            </a:r>
            <a:r>
              <a:rPr i="1"/>
              <a:t>•   During the </a:t>
            </a:r>
            <a:r>
              <a:rPr i="1" b="1">
                <a:solidFill>
                  <a:srgbClr val="7030A0"/>
                </a:solidFill>
              </a:rPr>
              <a:t>Nullification Crisis</a:t>
            </a:r>
            <a:r>
              <a:rPr i="1"/>
              <a:t>, ...
</a:t>
            </a:r>
            <a:r>
              <a:rPr i="1"/>
              <a:t>•   The </a:t>
            </a:r>
            <a:r>
              <a:rPr i="1" b="1">
                <a:solidFill>
                  <a:srgbClr val="7030A0"/>
                </a:solidFill>
              </a:rPr>
              <a:t>Nullification Crisis</a:t>
            </a:r>
            <a:r>
              <a:rPr i="1"/>
              <a:t> is related to </a:t>
            </a:r>
            <a:r>
              <a:rPr i="1" b="1">
                <a:solidFill>
                  <a:srgbClr val="7030A0"/>
                </a:solidFill>
              </a:rPr>
              <a:t>states' rights</a:t>
            </a:r>
            <a:r>
              <a:rPr i="1"/>
              <a:t> because...
</a:t>
            </a:r>
            <a:r>
              <a:rPr i="1"/>
              <a:t>•   The </a:t>
            </a:r>
            <a:r>
              <a:rPr i="1" b="1">
                <a:solidFill>
                  <a:srgbClr val="7030A0"/>
                </a:solidFill>
              </a:rPr>
              <a:t>Nullification Crisis</a:t>
            </a:r>
            <a:r>
              <a:rPr i="1"/>
              <a:t> contributed to South Carolina's </a:t>
            </a:r>
            <a:r>
              <a:rPr i="1" b="1">
                <a:solidFill>
                  <a:srgbClr val="7030A0"/>
                </a:solidFill>
              </a:rPr>
              <a:t>secession</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9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Nullification Crisis</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South Carolina seceded from the Union 27 years later, in 1860. How did the </a:t>
            </a:r>
            <a:r>
              <a:rPr b="1" sz="1800">
                <a:solidFill>
                  <a:srgbClr val="7030A0"/>
                </a:solidFill>
              </a:rPr>
              <a:t>Nullification Crisis</a:t>
            </a:r>
            <a:r>
              <a:t> contribute to South Carolina's </a:t>
            </a:r>
            <a:r>
              <a:rPr b="1" sz="1800">
                <a:solidFill>
                  <a:srgbClr val="7030A0"/>
                </a:solidFill>
              </a:rPr>
              <a:t>secession</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Nullification Crisis</a:t>
            </a:r>
            <a:r>
              <a:rPr i="1"/>
              <a:t> contributed to South Carolina's </a:t>
            </a:r>
            <a:r>
              <a:rPr b="1" sz="1800" i="1">
                <a:solidFill>
                  <a:srgbClr val="7030A0"/>
                </a:solidFill>
              </a:rPr>
              <a:t>secession</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analyze how the </a:t>
            </a:r>
            <a:r>
              <a:rPr sz="2400" b="1" i="0">
                <a:solidFill>
                  <a:srgbClr val="7030A0"/>
                </a:solidFill>
              </a:rPr>
              <a:t>Nullification Crisis</a:t>
            </a:r>
            <a:r>
              <a:rPr sz="2400" i="0"/>
              <a:t> contributed to growing divisions between different sections of the United States.</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93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South Carolina seceded from the Union 27 years later, in 1860. How did the </a:t>
            </a:r>
            <a:r>
              <a:rPr b="1" sz="2800">
                <a:solidFill>
                  <a:srgbClr val="7030A0"/>
                </a:solidFill>
              </a:rPr>
              <a:t>Nullification Crisis</a:t>
            </a:r>
            <a:r>
              <a:rPr b="1" sz="2800"/>
              <a:t> contribute to South Carolina's </a:t>
            </a:r>
            <a:r>
              <a:rPr b="1" sz="2800">
                <a:solidFill>
                  <a:srgbClr val="7030A0"/>
                </a:solidFill>
              </a:rPr>
              <a:t>secession</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9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12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11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11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