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Industrial_Revolution_Soc8071.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happened in the </a:t>
            </a:r>
            <a:r>
              <a:rPr b="1">
                <a:solidFill>
                  <a:srgbClr val="7030A0"/>
                </a:solidFill>
              </a:rPr>
              <a:t>Industrial Revolution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Industrial Revolution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free enterprise system</a:t>
            </a:r>
            <a:r>
              <a:t> work?</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free enterprise system</a:t>
            </a:r>
            <a:r>
              <a:t> works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5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Industrial Revolution</a:t>
            </a:r>
            <a:r>
              <a:t> related to a </a:t>
            </a:r>
            <a:r>
              <a:rPr b="1">
                <a:solidFill>
                  <a:srgbClr val="7030A0"/>
                </a:solidFill>
              </a:rPr>
              <a:t>free enterprise system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Industrial Revolution</a:t>
            </a:r>
            <a:r>
              <a:t> was related to a </a:t>
            </a:r>
            <a:r>
              <a:rPr b="1">
                <a:solidFill>
                  <a:srgbClr val="7030A0"/>
                </a:solidFill>
              </a:rPr>
              <a:t>free enterprise system</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a:t>
            </a:r>
            <a:r>
              <a:rPr sz="1800" i="0"/>
              <a:t>to understand how the shift from home-based work to factory production led to economic growth and how technological innovations like the </a:t>
            </a:r>
            <a:r>
              <a:rPr sz="1800" b="1" i="0">
                <a:solidFill>
                  <a:srgbClr val="7030A0"/>
                </a:solidFill>
              </a:rPr>
              <a:t>cotton gin</a:t>
            </a:r>
            <a:r>
              <a:rPr sz="1800" i="0"/>
              <a:t> and </a:t>
            </a:r>
            <a:r>
              <a:rPr sz="1800" b="1" i="0">
                <a:solidFill>
                  <a:srgbClr val="7030A0"/>
                </a:solidFill>
              </a:rPr>
              <a:t>interchangeable parts</a:t>
            </a:r>
            <a:r>
              <a:rPr sz="1800" i="0"/>
              <a:t> helped the U.S. develop its economy.</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b="1" i="0">
                <a:solidFill>
                  <a:srgbClr val="7030A0"/>
                </a:solidFill>
              </a:rPr>
              <a:t>Industrial Revolution</a:t>
            </a:r>
          </a:p>
          <a:p>
            <a:r>
              <a:rPr i="0"/>
              <a:t>• </a:t>
            </a:r>
            <a:r>
              <a:rPr sz="1800" i="0"/>
              <a:t>factories</a:t>
            </a:r>
          </a:p>
          <a:p>
            <a:r>
              <a:rPr i="0"/>
              <a:t>• </a:t>
            </a:r>
            <a:r>
              <a:rPr sz="1800" b="1" i="0">
                <a:solidFill>
                  <a:srgbClr val="7030A0"/>
                </a:solidFill>
              </a:rPr>
              <a:t>cotton gin</a:t>
            </a:r>
          </a:p>
          <a:p>
            <a:r>
              <a:rPr i="0"/>
              <a:t>• </a:t>
            </a:r>
            <a:r>
              <a:rPr sz="1800" b="1" i="0">
                <a:solidFill>
                  <a:srgbClr val="7030A0"/>
                </a:solidFill>
              </a:rPr>
              <a:t>interchangeable parts</a:t>
            </a:r>
          </a:p>
          <a:p>
            <a:r>
              <a:rPr i="0"/>
              <a:t>• </a:t>
            </a:r>
            <a:r>
              <a:rPr sz="1800" i="0"/>
              <a:t>How factory production changed the economy</a:t>
            </a:r>
          </a:p>
          <a:p>
            <a:r>
              <a:rPr i="0"/>
              <a:t>• </a:t>
            </a:r>
            <a:r>
              <a:rPr sz="1800" i="0"/>
              <a:t>How the U.S. became more independent</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inventions and factory production help the U.S. grow its economy during the </a:t>
            </a:r>
            <a:r>
              <a:rPr sz="1800" b="1" i="0">
                <a:solidFill>
                  <a:srgbClr val="7030A0"/>
                </a:solidFill>
              </a:rPr>
              <a:t>Industrial Revolution?</a:t>
            </a:r>
          </a:p>
        </p:txBody>
      </p:sp>
      <p:sp>
        <p:nvSpPr>
          <p:cNvPr id="4" name="TextBox 3"/>
          <p:cNvSpPr txBox="1"/>
          <p:nvPr/>
        </p:nvSpPr>
        <p:spPr>
          <a:xfrm>
            <a:off x="1" y="2121408"/>
            <a:ext cx="3044952" cy="1764792"/>
          </a:xfrm>
          <a:prstGeom prst="rect">
            <a:avLst/>
          </a:prstGeom>
          <a:noFill/>
        </p:spPr>
        <p:txBody>
          <a:bodyPr wrap="square">
            <a:spAutoFit/>
          </a:bodyPr>
          <a:lstStyle/>
          <a:p>
            <a:r>
              <a:rPr sz="1800" i="1"/>
              <a:t>Inventions and factory production helped the U.S. grow its economy during the</a:t>
            </a:r>
            <a:r>
              <a:rPr sz="1800" b="1" i="1">
                <a:solidFill>
                  <a:srgbClr val="7030A0"/>
                </a:solidFill>
              </a:rPr>
              <a:t> Industrial Revolution </a:t>
            </a:r>
            <a:r>
              <a:rPr sz="1800" i="1"/>
              <a:t>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7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independence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Independence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did the </a:t>
            </a:r>
            <a:r>
              <a:rPr b="1" sz="2000">
                <a:solidFill>
                  <a:srgbClr val="7030A0"/>
                </a:solidFill>
              </a:rPr>
              <a:t>Industrial Revolution</a:t>
            </a:r>
            <a:r>
              <a:rPr b="1" sz="2000"/>
              <a:t> make the United States more </a:t>
            </a:r>
            <a:r>
              <a:rPr b="1" sz="2000">
                <a:solidFill>
                  <a:srgbClr val="7030A0"/>
                </a:solidFill>
              </a:rPr>
              <a:t>independent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Industrial Revolution</a:t>
            </a:r>
            <a:r>
              <a:rPr i="1"/>
              <a:t> made the United States more </a:t>
            </a:r>
            <a:r>
              <a:rPr b="1" sz="2000" i="1">
                <a:solidFill>
                  <a:srgbClr val="7030A0"/>
                </a:solidFill>
              </a:rPr>
              <a:t>independent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Industrial Revolution</a:t>
            </a:r>
            <a:r>
              <a:t> make the United States more </a:t>
            </a:r>
            <a:r>
              <a:rPr b="1">
                <a:solidFill>
                  <a:srgbClr val="7030A0"/>
                </a:solidFill>
              </a:rPr>
              <a:t>independent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Industrial Revolution</a:t>
            </a:r>
            <a:r>
              <a:t> made the United States more </a:t>
            </a:r>
            <a:r>
              <a:rPr b="1">
                <a:solidFill>
                  <a:srgbClr val="7030A0"/>
                </a:solidFill>
              </a:rPr>
              <a:t>independent</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Industrial Revolution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Industrial Revolution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Industrial Revolution</a:t>
            </a:r>
            <a:r>
              <a:rPr sz="2000"/>
              <a:t>
• My visual is…
• It relates to what I’ve learned about </a:t>
            </a:r>
            <a:r>
              <a:rPr b="1" sz="2000">
                <a:solidFill>
                  <a:srgbClr val="7030A0"/>
                </a:solidFill>
              </a:rPr>
              <a:t>Industrial Revolution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Industrial Revolution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Industrial Revolution.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Industrial Revolution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5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8068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Industrial Revolution...</a:t>
            </a:r>
            <a:r>
              <a:rPr i="1"/>
              <a:t>
From this visual, I can infer… </a:t>
            </a:r>
            <a:r>
              <a:rPr i="0"/>
              <a:t>(use </a:t>
            </a:r>
            <a:r>
              <a:rPr b="1">
                <a:solidFill>
                  <a:srgbClr val="7030A0"/>
                </a:solidFill>
              </a:rPr>
              <a:t>Industrial Revolution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Industrial Revolution</a:t>
            </a:r>
            <a:r>
              <a:t>.
Include 3-5 other vocabulary words in your paragraph. You may include the following stems:​
</a:t>
            </a:r>
            <a:r>
              <a:rPr i="1"/>
              <a:t>•   In the </a:t>
            </a:r>
            <a:r>
              <a:rPr i="1" b="1">
                <a:solidFill>
                  <a:srgbClr val="7030A0"/>
                </a:solidFill>
              </a:rPr>
              <a:t>Industrial Revolution</a:t>
            </a:r>
            <a:r>
              <a:rPr i="1"/>
              <a:t>, ...
</a:t>
            </a:r>
            <a:r>
              <a:rPr i="1"/>
              <a:t>•   The </a:t>
            </a:r>
            <a:r>
              <a:rPr i="1" b="1">
                <a:solidFill>
                  <a:srgbClr val="7030A0"/>
                </a:solidFill>
              </a:rPr>
              <a:t>Industrial Revolution</a:t>
            </a:r>
            <a:r>
              <a:rPr i="1"/>
              <a:t> was related to a </a:t>
            </a:r>
            <a:r>
              <a:rPr i="1" b="1">
                <a:solidFill>
                  <a:srgbClr val="7030A0"/>
                </a:solidFill>
              </a:rPr>
              <a:t>free enterprise system</a:t>
            </a:r>
            <a:r>
              <a:rPr i="1"/>
              <a:t> because...
</a:t>
            </a:r>
            <a:r>
              <a:rPr i="1"/>
              <a:t>•   The </a:t>
            </a:r>
            <a:r>
              <a:rPr i="1" b="1">
                <a:solidFill>
                  <a:srgbClr val="7030A0"/>
                </a:solidFill>
              </a:rPr>
              <a:t>Industrial Revolution</a:t>
            </a:r>
            <a:r>
              <a:rPr i="1"/>
              <a:t> made the United States more </a:t>
            </a:r>
            <a:r>
              <a:rPr i="1" b="1">
                <a:solidFill>
                  <a:srgbClr val="7030A0"/>
                </a:solidFill>
              </a:rPr>
              <a:t>independent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Industrial Revolution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did the </a:t>
            </a:r>
            <a:r>
              <a:rPr b="1" sz="1800">
                <a:solidFill>
                  <a:srgbClr val="7030A0"/>
                </a:solidFill>
              </a:rPr>
              <a:t>Industrial Revolution</a:t>
            </a:r>
            <a:r>
              <a:t> make the United States more </a:t>
            </a:r>
            <a:r>
              <a:rPr b="1" sz="1800">
                <a:solidFill>
                  <a:srgbClr val="7030A0"/>
                </a:solidFill>
              </a:rPr>
              <a:t>independent</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Industrial Revolution</a:t>
            </a:r>
            <a:r>
              <a:rPr i="1"/>
              <a:t> made the United States more </a:t>
            </a:r>
            <a:r>
              <a:rPr b="1" sz="1800" i="1">
                <a:solidFill>
                  <a:srgbClr val="7030A0"/>
                </a:solidFill>
              </a:rPr>
              <a:t>independent</a:t>
            </a:r>
            <a:r>
              <a:rPr i="1"/>
              <a: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analyze how technological innovations like factories and inventions led to economic growth during the </a:t>
            </a:r>
            <a:r>
              <a:rPr sz="2400" b="1" i="0">
                <a:solidFill>
                  <a:srgbClr val="7030A0"/>
                </a:solidFill>
              </a:rPr>
              <a:t>Industrial Revolution</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71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did the </a:t>
            </a:r>
            <a:r>
              <a:rPr b="1" sz="2800">
                <a:solidFill>
                  <a:srgbClr val="7030A0"/>
                </a:solidFill>
              </a:rPr>
              <a:t>Industrial Revolution</a:t>
            </a:r>
            <a:r>
              <a:rPr b="1" sz="2800"/>
              <a:t> make the United States more </a:t>
            </a:r>
            <a:r>
              <a:rPr b="1" sz="2800">
                <a:solidFill>
                  <a:srgbClr val="7030A0"/>
                </a:solidFill>
              </a:rPr>
              <a:t>independent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