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7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¿Quiénes eran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eran...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7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7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estaban relacionados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estaban relacionados con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¿Quiénes eran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eran...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los </a:t>
            </a:r>
            <a:r>
              <a:rPr b="1" sz="2000">
                <a:solidFill>
                  <a:srgbClr val="7030A0"/>
                </a:solidFill>
              </a:rPr>
              <a:t>Centralistas</a:t>
            </a:r>
            <a:r>
              <a:rPr b="1" sz="2000"/>
              <a:t> en el gobierno mexicano podrían haber estado preocupados por </a:t>
            </a:r>
            <a:r>
              <a:rPr b="1" sz="2000">
                <a:solidFill>
                  <a:srgbClr val="7030A0"/>
                </a:solidFill>
              </a:rPr>
              <a:t>Los Trescientos Viejos</a:t>
            </a:r>
            <a:r>
              <a:rPr b="1" sz="20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Centralistas</a:t>
            </a:r>
            <a:r>
              <a:rPr i="1"/>
              <a:t> en el gobierno mexicano podrían haber estado preocupados por </a:t>
            </a:r>
            <a:r>
              <a:rPr b="1" sz="2000" i="1">
                <a:solidFill>
                  <a:srgbClr val="7030A0"/>
                </a:solidFill>
              </a:rPr>
              <a:t>Los Trescientos Viejos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en el gobierno mexicano podrían haber estado preocupados por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en el gobierno mexicano podrían haber estado preocupados por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Los Trescientos Viejos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Los Trescientos Viejos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Los Trescientos Viejos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Los Trescientos Viejos.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7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7e02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Los Trescientos Viejos...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eran...
</a:t>
            </a:r>
            <a:r>
              <a:rPr i="1"/>
              <a:t>•   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estaban relacionados con la </a:t>
            </a:r>
            <a:r>
              <a:rPr i="1" b="1">
                <a:solidFill>
                  <a:srgbClr val="7030A0"/>
                </a:solidFill>
              </a:rPr>
              <a:t>Ley de Colonización Estatal de 1825</a:t>
            </a:r>
            <a:r>
              <a:rPr i="1"/>
              <a:t> porque...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Centralistas</a:t>
            </a:r>
            <a:r>
              <a:rPr i="1"/>
              <a:t> en el gobierno mexicano podrían haber estado preocupados por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7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Los Trescientos Viejos.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los Centralistas en el gobierno mexicano podrían haber estado preocupados por Los Trescientos Viejos? </a:t>
            </a:r>
            <a:r>
              <a:t>
</a:t>
            </a:r>
            <a:r>
              <a:rPr i="1"/>
              <a:t>Creo que los Centralistas en el gobierno mexicano podrían haber estado preocupados por Los Trescientos Viejos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los </a:t>
            </a:r>
            <a:r>
              <a:rPr b="1" sz="2800">
                <a:solidFill>
                  <a:srgbClr val="7030A0"/>
                </a:solidFill>
              </a:rPr>
              <a:t>Centralistas</a:t>
            </a:r>
            <a:r>
              <a:rPr b="1" sz="2800"/>
              <a:t> en el gobierno mexicano podrían haber estado preocupados por </a:t>
            </a:r>
            <a:r>
              <a:rPr b="1" sz="2800">
                <a:solidFill>
                  <a:srgbClr val="7030A0"/>
                </a:solidFill>
              </a:rPr>
              <a:t>Los Trescientos Viejos</a:t>
            </a:r>
            <a:r>
              <a:rPr b="1" sz="28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