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702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Who were the </a:t>
            </a:r>
            <a:r>
              <a:rPr b="1">
                <a:solidFill>
                  <a:srgbClr val="7030A0"/>
                </a:solidFill>
              </a:rPr>
              <a:t>Old Three Hundred</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Old Three Hundred</a:t>
            </a:r>
            <a:r>
              <a:t> were...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702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purpose of the </a:t>
            </a:r>
            <a:r>
              <a:rPr b="1">
                <a:solidFill>
                  <a:srgbClr val="7030A0"/>
                </a:solidFill>
              </a:rPr>
              <a:t>State Colonization Law of 1825</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the </a:t>
            </a:r>
            <a:r>
              <a:rPr b="1">
                <a:solidFill>
                  <a:srgbClr val="7030A0"/>
                </a:solidFill>
              </a:rPr>
              <a:t>State Colonization Law of 1825</a:t>
            </a:r>
            <a:r>
              <a:t> was...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702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702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were the </a:t>
            </a:r>
            <a:r>
              <a:rPr b="1">
                <a:solidFill>
                  <a:srgbClr val="7030A0"/>
                </a:solidFill>
              </a:rPr>
              <a:t>Old Three Hundred</a:t>
            </a:r>
            <a:r>
              <a:t> related to the </a:t>
            </a:r>
            <a:r>
              <a:rPr b="1">
                <a:solidFill>
                  <a:srgbClr val="7030A0"/>
                </a:solidFill>
              </a:rPr>
              <a:t>State Colonization Law of 1825</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Old Three Hundred</a:t>
            </a:r>
            <a:r>
              <a:t> were related to the </a:t>
            </a:r>
            <a:r>
              <a:rPr b="1">
                <a:solidFill>
                  <a:srgbClr val="7030A0"/>
                </a:solidFill>
              </a:rPr>
              <a:t>State Colonization Law of 1825</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702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Who were </a:t>
            </a:r>
            <a:r>
              <a:rPr b="1">
                <a:solidFill>
                  <a:srgbClr val="7030A0"/>
                </a:solidFill>
              </a:rPr>
              <a:t>Centralists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Centralists</a:t>
            </a:r>
            <a:r>
              <a:t> were...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might </a:t>
            </a:r>
            <a:r>
              <a:rPr b="1" sz="2000">
                <a:solidFill>
                  <a:srgbClr val="7030A0"/>
                </a:solidFill>
              </a:rPr>
              <a:t>Centralists</a:t>
            </a:r>
            <a:r>
              <a:rPr b="1" sz="2000"/>
              <a:t> in the Mexican government have been concerned about the </a:t>
            </a:r>
            <a:r>
              <a:rPr b="1" sz="2000">
                <a:solidFill>
                  <a:srgbClr val="7030A0"/>
                </a:solidFill>
              </a:rPr>
              <a:t>Old Three Hundred</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Centralists</a:t>
            </a:r>
            <a:r>
              <a:rPr i="1"/>
              <a:t> in the Mexican government might have been concerned about the </a:t>
            </a:r>
            <a:r>
              <a:rPr b="1" sz="2000" i="1">
                <a:solidFill>
                  <a:srgbClr val="7030A0"/>
                </a:solidFill>
              </a:rPr>
              <a:t>Old Three Hundred</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702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702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702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702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might </a:t>
            </a:r>
            <a:r>
              <a:rPr b="1">
                <a:solidFill>
                  <a:srgbClr val="7030A0"/>
                </a:solidFill>
              </a:rPr>
              <a:t>Centralists</a:t>
            </a:r>
            <a:r>
              <a:t> in the Mexican government have been concerned about the </a:t>
            </a:r>
            <a:r>
              <a:rPr b="1">
                <a:solidFill>
                  <a:srgbClr val="7030A0"/>
                </a:solidFill>
              </a:rPr>
              <a:t>Old Three Hundred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Centralists</a:t>
            </a:r>
            <a:r>
              <a:t> in the Mexican government might have been concerned about the </a:t>
            </a:r>
            <a:r>
              <a:rPr b="1">
                <a:solidFill>
                  <a:srgbClr val="7030A0"/>
                </a:solidFill>
              </a:rPr>
              <a:t>Old Three Hundred</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Old Three Hundred</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Old Three Hundred</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Old Three Hundred</a:t>
            </a:r>
            <a:r>
              <a:rPr sz="2000"/>
              <a:t>
• My visual is…
• It relates to what I’ve learned about </a:t>
            </a:r>
            <a:r>
              <a:rPr b="1" sz="2000">
                <a:solidFill>
                  <a:srgbClr val="7030A0"/>
                </a:solidFill>
              </a:rPr>
              <a:t>Old Three Hundred</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Old Three Hundred</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Old Three Hundred.</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2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7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7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2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Old Three Hundred</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702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oc7029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Old Three Hundred...</a:t>
            </a:r>
            <a:r>
              <a:rPr i="1"/>
              <a:t>
From this visual, I can infer… </a:t>
            </a:r>
            <a:r>
              <a:rPr i="0"/>
              <a:t>(use </a:t>
            </a:r>
            <a:r>
              <a:rPr b="1">
                <a:solidFill>
                  <a:srgbClr val="7030A0"/>
                </a:solidFill>
              </a:rPr>
              <a:t>Old Three Hundred</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Old Three Hundred</a:t>
            </a:r>
            <a:r>
              <a:t>.
Include 3-5 other vocabulary words in your paragraph. You may include the following stems:​
</a:t>
            </a:r>
            <a:r>
              <a:rPr i="1"/>
              <a:t>•   The </a:t>
            </a:r>
            <a:r>
              <a:rPr i="1" b="1">
                <a:solidFill>
                  <a:srgbClr val="7030A0"/>
                </a:solidFill>
              </a:rPr>
              <a:t>Old Three Hundred</a:t>
            </a:r>
            <a:r>
              <a:rPr i="1"/>
              <a:t> were...
</a:t>
            </a:r>
            <a:r>
              <a:rPr i="1"/>
              <a:t>•   The </a:t>
            </a:r>
            <a:r>
              <a:rPr i="1" b="1">
                <a:solidFill>
                  <a:srgbClr val="7030A0"/>
                </a:solidFill>
              </a:rPr>
              <a:t>Old Three Hundred</a:t>
            </a:r>
            <a:r>
              <a:rPr i="1"/>
              <a:t> were related to the </a:t>
            </a:r>
            <a:r>
              <a:rPr i="1" b="1">
                <a:solidFill>
                  <a:srgbClr val="7030A0"/>
                </a:solidFill>
              </a:rPr>
              <a:t>State Colonization Law of 1825</a:t>
            </a:r>
            <a:r>
              <a:rPr i="1"/>
              <a:t> because...
</a:t>
            </a:r>
            <a:r>
              <a:rPr i="1"/>
              <a:t>•   I think </a:t>
            </a:r>
            <a:r>
              <a:rPr i="1" b="1">
                <a:solidFill>
                  <a:srgbClr val="7030A0"/>
                </a:solidFill>
              </a:rPr>
              <a:t>Centralists</a:t>
            </a:r>
            <a:r>
              <a:rPr i="1"/>
              <a:t> in the Mexican government might have been concerned about the </a:t>
            </a:r>
            <a:r>
              <a:rPr i="1" b="1">
                <a:solidFill>
                  <a:srgbClr val="7030A0"/>
                </a:solidFill>
              </a:rPr>
              <a:t>Old Three Hundred</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702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Old Three Hundred.</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might Centralists in the Mexican government have been concerned about the Old Three Hundred?</a:t>
            </a:r>
            <a:r>
              <a:t>
</a:t>
            </a:r>
            <a:r>
              <a:rPr i="1"/>
              <a:t>I think Centralists in the Mexican government might have been concerned about the Old Three Hundred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702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oc702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oc7029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might </a:t>
            </a:r>
            <a:r>
              <a:rPr b="1" sz="2800">
                <a:solidFill>
                  <a:srgbClr val="7030A0"/>
                </a:solidFill>
              </a:rPr>
              <a:t>Centralists</a:t>
            </a:r>
            <a:r>
              <a:rPr b="1" sz="2800"/>
              <a:t> in the Mexican government have been concerned about the </a:t>
            </a:r>
            <a:r>
              <a:rPr b="1" sz="2800">
                <a:solidFill>
                  <a:srgbClr val="7030A0"/>
                </a:solidFill>
              </a:rPr>
              <a:t>Old Three Hundred</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702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702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702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702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70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70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