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6e08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Cristianismo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Cristianismo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6e08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6e11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del Cristianismo?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es diferente del Cristianismo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El </a:t>
            </a:r>
            <a:r>
              <a:rPr b="1" sz="2000">
                <a:solidFill>
                  <a:srgbClr val="7030A0"/>
                </a:solidFill>
              </a:rPr>
              <a:t>Judaísmo</a:t>
            </a:r>
            <a:r>
              <a:rPr b="1" sz="2000"/>
              <a:t> se fundó alrededor del año 1800 a.E.C. ¿Cómo crees que se ha extendido por el mundo?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el </a:t>
            </a:r>
            <a:r>
              <a:rPr b="1" sz="2000" i="1">
                <a:solidFill>
                  <a:srgbClr val="7030A0"/>
                </a:solidFill>
              </a:rPr>
              <a:t>Judaísmo</a:t>
            </a:r>
            <a:r>
              <a:rPr i="1"/>
              <a:t> se extendió por todo el mundo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6e1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6e08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6e11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se fundó alrededor del año 1800 a.E.C. ¿Cómo crees que se ha extendido por el mundo?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se extendió por todo el mundo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1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Judaísmo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1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Judaísmo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Judaísmo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1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Judaísmo.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11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6e1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6e1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1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6e08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1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Judaísmo...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1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1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Judaísmo</a:t>
            </a:r>
            <a:r>
              <a:rPr i="1"/>
              <a:t> es...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Judaísmo</a:t>
            </a:r>
            <a:r>
              <a:rPr i="1"/>
              <a:t> es diferente del Cristianismo porque...
</a:t>
            </a:r>
            <a:r>
              <a:rPr i="1"/>
              <a:t>•   Creo que el </a:t>
            </a:r>
            <a:r>
              <a:rPr i="1" b="1">
                <a:solidFill>
                  <a:srgbClr val="7030A0"/>
                </a:solidFill>
              </a:rPr>
              <a:t>Judaísmo</a:t>
            </a:r>
            <a:r>
              <a:rPr i="1"/>
              <a:t> se extendió por todo el mundo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6e11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Judaísmo.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El Judaísmo se fundó alrededor del año 1800 a.E.C. ¿Cómo crees que se ha extendido por el mundo?</a:t>
            </a:r>
            <a:r>
              <a:t>
</a:t>
            </a:r>
            <a:r>
              <a:rPr i="1"/>
              <a:t>Creo que el Judaísmo se extendió por todo el mundo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6e1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6e08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El </a:t>
            </a:r>
            <a:r>
              <a:rPr b="1" sz="2800">
                <a:solidFill>
                  <a:srgbClr val="7030A0"/>
                </a:solidFill>
              </a:rPr>
              <a:t>Judaísmo</a:t>
            </a:r>
            <a:r>
              <a:rPr b="1" sz="2800"/>
              <a:t> se fundó alrededor del año 1800 a.E.C. ¿Cómo crees que se ha extendido por el mundo?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6e1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6e08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1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8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6e11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