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6e05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comunismo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comunismo</a:t>
            </a:r>
            <a:r>
              <a:t> es…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6e053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6e098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la </a:t>
            </a:r>
            <a:r>
              <a:rPr b="1">
                <a:solidFill>
                  <a:srgbClr val="7030A0"/>
                </a:solidFill>
              </a:rPr>
              <a:t>Teoría</a:t>
            </a:r>
            <a:r>
              <a:t> del </a:t>
            </a:r>
            <a:r>
              <a:rPr b="1">
                <a:solidFill>
                  <a:srgbClr val="7030A0"/>
                </a:solidFill>
              </a:rPr>
              <a:t>Dominó</a:t>
            </a:r>
            <a:r>
              <a:t> con el comunismo?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Teoría</a:t>
            </a:r>
            <a:r>
              <a:t> del </a:t>
            </a:r>
            <a:r>
              <a:rPr b="1">
                <a:solidFill>
                  <a:srgbClr val="7030A0"/>
                </a:solidFill>
              </a:rPr>
              <a:t>Dominó</a:t>
            </a:r>
            <a:r>
              <a:t> se relaciona con el comunismo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crees que la </a:t>
            </a:r>
            <a:r>
              <a:rPr b="1" sz="2000">
                <a:solidFill>
                  <a:srgbClr val="7030A0"/>
                </a:solidFill>
              </a:rPr>
              <a:t>Teoría</a:t>
            </a:r>
            <a:r>
              <a:rPr b="1" sz="2000"/>
              <a:t> del </a:t>
            </a:r>
            <a:r>
              <a:rPr b="1" sz="2000">
                <a:solidFill>
                  <a:srgbClr val="7030A0"/>
                </a:solidFill>
              </a:rPr>
              <a:t>Dominó</a:t>
            </a:r>
            <a:r>
              <a:rPr b="1" sz="2000"/>
              <a:t> afectó la participación de Estados Unidos en la Guerra de Vietnam?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la </a:t>
            </a:r>
            <a:r>
              <a:rPr b="1" sz="2000" i="1">
                <a:solidFill>
                  <a:srgbClr val="7030A0"/>
                </a:solidFill>
              </a:rPr>
              <a:t>Teoría</a:t>
            </a:r>
            <a:r>
              <a:rPr i="1"/>
              <a:t> del </a:t>
            </a:r>
            <a:r>
              <a:rPr b="1" sz="2000" i="1">
                <a:solidFill>
                  <a:srgbClr val="7030A0"/>
                </a:solidFill>
              </a:rPr>
              <a:t>Dominó</a:t>
            </a:r>
            <a:r>
              <a:rPr i="1"/>
              <a:t> afectó la participación de Estados Unidos en la Guerra de Vietnam porque…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6e09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6e05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6e098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crees que la </a:t>
            </a:r>
            <a:r>
              <a:rPr b="1">
                <a:solidFill>
                  <a:srgbClr val="7030A0"/>
                </a:solidFill>
              </a:rPr>
              <a:t>Teoría</a:t>
            </a:r>
            <a:r>
              <a:t> del </a:t>
            </a:r>
            <a:r>
              <a:rPr b="1">
                <a:solidFill>
                  <a:srgbClr val="7030A0"/>
                </a:solidFill>
              </a:rPr>
              <a:t>Dominó</a:t>
            </a:r>
            <a:r>
              <a:t> afectó la participación de Estados Unidos en la Guerra de Vietnam?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la </a:t>
            </a:r>
            <a:r>
              <a:rPr b="1">
                <a:solidFill>
                  <a:srgbClr val="7030A0"/>
                </a:solidFill>
              </a:rPr>
              <a:t>Teoría</a:t>
            </a:r>
            <a:r>
              <a:t> del </a:t>
            </a:r>
            <a:r>
              <a:rPr b="1">
                <a:solidFill>
                  <a:srgbClr val="7030A0"/>
                </a:solidFill>
              </a:rPr>
              <a:t>Dominó</a:t>
            </a:r>
            <a:r>
              <a:t> afectó la participación de Estados Unidos en la Guerra de Vietnam porque…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9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teoría del dominó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teoría del dominó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9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teoría del dominó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teoría del dominó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teoría del dominó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9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teoría del dominó.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98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6e09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6e09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9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teoría del dominó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6e05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9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teoría del dominó...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teoría del dominó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9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9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teoría del dominó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Teoría</a:t>
            </a:r>
            <a:r>
              <a:rPr i="1"/>
              <a:t> del </a:t>
            </a:r>
            <a:r>
              <a:rPr i="1" b="1">
                <a:solidFill>
                  <a:srgbClr val="7030A0"/>
                </a:solidFill>
              </a:rPr>
              <a:t>Dominó</a:t>
            </a:r>
            <a:r>
              <a:rPr i="1"/>
              <a:t> decía que…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Teoría</a:t>
            </a:r>
            <a:r>
              <a:rPr i="1"/>
              <a:t> del </a:t>
            </a:r>
            <a:r>
              <a:rPr i="1" b="1">
                <a:solidFill>
                  <a:srgbClr val="7030A0"/>
                </a:solidFill>
              </a:rPr>
              <a:t>Dominó</a:t>
            </a:r>
            <a:r>
              <a:rPr i="1"/>
              <a:t> se relaciona con el comunismo porque…
</a:t>
            </a:r>
            <a:r>
              <a:rPr i="1"/>
              <a:t>•   Creo que la </a:t>
            </a:r>
            <a:r>
              <a:rPr i="1" b="1">
                <a:solidFill>
                  <a:srgbClr val="7030A0"/>
                </a:solidFill>
              </a:rPr>
              <a:t>Teoría</a:t>
            </a:r>
            <a:r>
              <a:rPr i="1"/>
              <a:t> del </a:t>
            </a:r>
            <a:r>
              <a:rPr i="1" b="1">
                <a:solidFill>
                  <a:srgbClr val="7030A0"/>
                </a:solidFill>
              </a:rPr>
              <a:t>Dominó</a:t>
            </a:r>
            <a:r>
              <a:rPr i="1"/>
              <a:t> afectó la participación de Estados Unidos en la Guerra de Vietnam porque…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6e09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teoría del dominó.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crees que la Teoría del Dominó afectó la participación de Estados Unidos en la Guerra de Vietnam?</a:t>
            </a:r>
            <a:r>
              <a:t>
</a:t>
            </a:r>
            <a:r>
              <a:rPr i="1"/>
              <a:t>Creo que la Teoría del Dominó afectó la participación de Estados Unidos en la Guerra de Vietnam porque…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6e09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oc6e05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crees que la </a:t>
            </a:r>
            <a:r>
              <a:rPr b="1" sz="2800">
                <a:solidFill>
                  <a:srgbClr val="7030A0"/>
                </a:solidFill>
              </a:rPr>
              <a:t>Teoría</a:t>
            </a:r>
            <a:r>
              <a:rPr b="1" sz="2800"/>
              <a:t> del </a:t>
            </a:r>
            <a:r>
              <a:rPr b="1" sz="2800">
                <a:solidFill>
                  <a:srgbClr val="7030A0"/>
                </a:solidFill>
              </a:rPr>
              <a:t>Dominó</a:t>
            </a:r>
            <a:r>
              <a:rPr b="1" sz="2800"/>
              <a:t> afectó la participación de Estados Unidos en la Guerra de Vietnam?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6e09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6e05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9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5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6e098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era la </a:t>
            </a:r>
            <a:r>
              <a:rPr b="1">
                <a:solidFill>
                  <a:srgbClr val="7030A0"/>
                </a:solidFill>
              </a:rPr>
              <a:t>Teoría</a:t>
            </a:r>
            <a:r>
              <a:t> del </a:t>
            </a:r>
            <a:r>
              <a:rPr b="1">
                <a:solidFill>
                  <a:srgbClr val="7030A0"/>
                </a:solidFill>
              </a:rPr>
              <a:t>Dominó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Teoría</a:t>
            </a:r>
            <a:r>
              <a:t> del </a:t>
            </a:r>
            <a:r>
              <a:rPr b="1">
                <a:solidFill>
                  <a:srgbClr val="7030A0"/>
                </a:solidFill>
              </a:rPr>
              <a:t>Dominó</a:t>
            </a:r>
            <a:r>
              <a:t> decía que…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