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impacto de cada factor en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 es un factor que impacta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5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8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los factores climáticos?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está relacionado con factores climáticos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el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b="1" sz="2000"/>
              <a:t> impacta la forma en que las personas viven?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clima</a:t>
            </a:r>
            <a:r>
              <a:rPr i="1"/>
              <a:t> impacta la forma en que las personas viven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8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8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impacta la forma en que las personas viven?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impacta la forma en que las personas viven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8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8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está relacionado con factores climáticos porque…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impacta la forma en que las personas viven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8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el clima impacta la forma en que las personas viven?</a:t>
            </a:r>
            <a:r>
              <a:t>
</a:t>
            </a:r>
            <a:r>
              <a:rPr i="1"/>
              <a:t>Creo que el clima impacta la forma en que las personas viven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8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el </a:t>
            </a:r>
            <a:r>
              <a:rPr b="1" sz="2800">
                <a:solidFill>
                  <a:srgbClr val="7030A0"/>
                </a:solidFill>
              </a:rPr>
              <a:t>clima</a:t>
            </a:r>
            <a:r>
              <a:rPr b="1" sz="2800"/>
              <a:t> impacta la forma en que las personas viven?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8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8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