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6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 </a:t>
            </a:r>
            <a:r>
              <a:rPr b="1" sz="2000">
                <a:solidFill>
                  <a:srgbClr val="7030A0"/>
                </a:solidFill>
              </a:rPr>
              <a:t>Unión</a:t>
            </a:r>
            <a:r>
              <a:rPr b="1" sz="2000"/>
              <a:t> de </a:t>
            </a:r>
            <a:r>
              <a:rPr b="1" sz="2000">
                <a:solidFill>
                  <a:srgbClr val="7030A0"/>
                </a:solidFill>
              </a:rPr>
              <a:t>Repúblicas Socialistas</a:t>
            </a:r>
            <a:r>
              <a:rPr b="1" sz="2000"/>
              <a:t> </a:t>
            </a:r>
            <a:r>
              <a:rPr b="1" sz="2000">
                <a:solidFill>
                  <a:srgbClr val="7030A0"/>
                </a:solidFill>
              </a:rPr>
              <a:t>Soviéticas</a:t>
            </a:r>
            <a:r>
              <a:rPr b="1" sz="2000"/>
              <a:t> llegó a su fin?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 </a:t>
            </a:r>
            <a:r>
              <a:rPr b="1" sz="2000" i="1">
                <a:solidFill>
                  <a:srgbClr val="7030A0"/>
                </a:solidFill>
              </a:rPr>
              <a:t>Unión</a:t>
            </a:r>
            <a:r>
              <a:rPr i="1"/>
              <a:t> de </a:t>
            </a:r>
            <a:r>
              <a:rPr b="1" sz="2000" i="1">
                <a:solidFill>
                  <a:srgbClr val="7030A0"/>
                </a:solidFill>
              </a:rPr>
              <a:t>Repúblicas Socialistas</a:t>
            </a:r>
            <a:r>
              <a:rPr i="1"/>
              <a:t> </a:t>
            </a:r>
            <a:r>
              <a:rPr b="1" sz="2000" i="1">
                <a:solidFill>
                  <a:srgbClr val="7030A0"/>
                </a:solidFill>
              </a:rPr>
              <a:t>Soviéticas</a:t>
            </a:r>
            <a:r>
              <a:rPr i="1"/>
              <a:t> llegó a su fin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6e0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5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 </a:t>
            </a:r>
            <a:r>
              <a:rPr b="1">
                <a:solidFill>
                  <a:srgbClr val="7030A0"/>
                </a:solidFill>
              </a:rPr>
              <a:t>Unión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Repúblicas Socialistas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Soviéticas</a:t>
            </a:r>
            <a:r>
              <a:t> llegó a su fin?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</a:t>
            </a:r>
            <a:r>
              <a:rPr b="1">
                <a:solidFill>
                  <a:srgbClr val="7030A0"/>
                </a:solidFill>
              </a:rPr>
              <a:t>Unión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Repúblicas Socialistas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Soviéticas</a:t>
            </a:r>
            <a:r>
              <a:t> llegó a su fin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Unión de Repúblicas Socialistas Soviéticas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5700">
                <a:solidFill>
                  <a:srgbClr val="7030A0"/>
                </a:solidFill>
              </a:defRPr>
            </a:pPr>
            <a:r>
              <a:t>Unión de Repúblicas Socialistas Soviéticas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Unión de Repúblicas Socialistas Soviéticas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Unión de Repúblicas Socialistas Soviéticas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5700">
                <a:solidFill>
                  <a:srgbClr val="7030A0"/>
                </a:solidFill>
              </a:defRPr>
            </a:pPr>
            <a:r>
              <a:t>Unión de Repúblicas Socialistas Soviéticas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Unión de Repúblicas Socialistas Soviéticas.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5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5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Unión de Repúblicas Socialistas Soviéticas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Unión de Repúblicas Socialistas Soviéticas...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Unión de Repúblicas Socialistas Soviéticas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Unión de Repúblicas Socialistas Soviéticas</a:t>
            </a:r>
            <a:r>
              <a:t>.
Incluye otras 3-5 palabras de vocabulario en tu párrafo. Puedes incluir los siguientes inicios de oración:​
​</a:t>
            </a:r>
            <a:r>
              <a:rPr i="1"/>
              <a:t>•   En la historia de la </a:t>
            </a:r>
            <a:r>
              <a:rPr i="1" b="1">
                <a:solidFill>
                  <a:srgbClr val="7030A0"/>
                </a:solidFill>
              </a:rPr>
              <a:t>Unión</a:t>
            </a:r>
            <a:r>
              <a:rPr i="1"/>
              <a:t> de </a:t>
            </a:r>
            <a:r>
              <a:rPr i="1" b="1">
                <a:solidFill>
                  <a:srgbClr val="7030A0"/>
                </a:solidFill>
              </a:rPr>
              <a:t>Repúblicas Socialistas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Soviéticas</a:t>
            </a:r>
            <a:r>
              <a:rPr i="1"/>
              <a:t>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Unión</a:t>
            </a:r>
            <a:r>
              <a:rPr i="1"/>
              <a:t> de </a:t>
            </a:r>
            <a:r>
              <a:rPr i="1" b="1">
                <a:solidFill>
                  <a:srgbClr val="7030A0"/>
                </a:solidFill>
              </a:rPr>
              <a:t>Repúblicas Socialistas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Soviéticas</a:t>
            </a:r>
            <a:r>
              <a:rPr i="1"/>
              <a:t> estaba relacionada con la Segunda Guerra Mundial porque…
</a:t>
            </a:r>
            <a:r>
              <a:rPr i="1"/>
              <a:t>•   Yo creo que la </a:t>
            </a:r>
            <a:r>
              <a:rPr i="1" b="1">
                <a:solidFill>
                  <a:srgbClr val="7030A0"/>
                </a:solidFill>
              </a:rPr>
              <a:t>Unión</a:t>
            </a:r>
            <a:r>
              <a:rPr i="1"/>
              <a:t> de </a:t>
            </a:r>
            <a:r>
              <a:rPr i="1" b="1">
                <a:solidFill>
                  <a:srgbClr val="7030A0"/>
                </a:solidFill>
              </a:rPr>
              <a:t>Repúblicas Socialistas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Soviéticas</a:t>
            </a:r>
            <a:r>
              <a:rPr i="1"/>
              <a:t> llegó a su fin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6e0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Unión de Repúblicas Socialistas Soviéticas.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 Unión de Repúblicas Socialistas Soviéticas llegó a su fin?</a:t>
            </a:r>
            <a:r>
              <a:t>
</a:t>
            </a:r>
            <a:r>
              <a:rPr i="1"/>
              <a:t>Yo creo que la Unión de Repúblicas Socialistas Soviéticas llegó a su fin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6e0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 </a:t>
            </a:r>
            <a:r>
              <a:rPr b="1" sz="2800">
                <a:solidFill>
                  <a:srgbClr val="7030A0"/>
                </a:solidFill>
              </a:rPr>
              <a:t>Unión</a:t>
            </a:r>
            <a:r>
              <a:rPr b="1" sz="2800"/>
              <a:t> de </a:t>
            </a:r>
            <a:r>
              <a:rPr b="1" sz="2800">
                <a:solidFill>
                  <a:srgbClr val="7030A0"/>
                </a:solidFill>
              </a:rPr>
              <a:t>Repúblicas Socialistas</a:t>
            </a:r>
            <a:r>
              <a:rPr b="1" sz="2800"/>
              <a:t> </a:t>
            </a:r>
            <a:r>
              <a:rPr b="1" sz="2800">
                <a:solidFill>
                  <a:srgbClr val="7030A0"/>
                </a:solidFill>
              </a:rPr>
              <a:t>Soviéticas</a:t>
            </a:r>
            <a:r>
              <a:rPr b="1" sz="2800"/>
              <a:t> llegó a su fin?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oc6e0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6e05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en la historia de la </a:t>
            </a:r>
            <a:r>
              <a:rPr b="1">
                <a:solidFill>
                  <a:srgbClr val="7030A0"/>
                </a:solidFill>
              </a:rPr>
              <a:t>Unión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Repúblicas Socialistas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Soviéticas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la historia de la </a:t>
            </a:r>
            <a:r>
              <a:rPr b="1">
                <a:solidFill>
                  <a:srgbClr val="7030A0"/>
                </a:solidFill>
              </a:rPr>
              <a:t>Unión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Repúblicas Socialistas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Soviéticas</a:t>
            </a:r>
            <a:r>
              <a:t>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5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relacionada la </a:t>
            </a:r>
            <a:r>
              <a:rPr b="1">
                <a:solidFill>
                  <a:srgbClr val="7030A0"/>
                </a:solidFill>
              </a:rPr>
              <a:t>Unión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Repúblicas Socialistas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Soviéticas</a:t>
            </a:r>
            <a:r>
              <a:t> con la Segunda Guerra Mundial?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Unión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Repúblicas Socialistas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Soviéticas</a:t>
            </a:r>
            <a:r>
              <a:t> estaba relacionada con la Segunda Guerra Mundial porque…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