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6e02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densidad</a:t>
            </a:r>
            <a:r>
              <a:t> de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de una zona?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densidad</a:t>
            </a:r>
            <a:r>
              <a:t> de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de una zona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6e02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6e02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relacionadas las áreas urbanas con la densidad de población?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áreas urbanas están relacionadas con la densidad de población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es más probable encontrar trabajos de servicios en áreas urbanas?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es más probable encontrar trabajos de servicios en áreas urbanas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6e02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6e02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6e02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es más probable encontrar trabajos de servicios en áreas urbanas?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es más probable encontrar trabajos de servicios en áreas urbanas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2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urbana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2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urbana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urbana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2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urbana.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25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6e02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6e02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2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6e02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2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urbana...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2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2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.
Incluye otras 3-5 palabras de vocabulario en tu párrafo. Puedes incluir los siguientes inicios de oración:​
​</a:t>
            </a:r>
            <a:r>
              <a:rPr i="1"/>
              <a:t>•   Describiría un área </a:t>
            </a:r>
            <a:r>
              <a:rPr i="1" b="1">
                <a:solidFill>
                  <a:srgbClr val="7030A0"/>
                </a:solidFill>
              </a:rPr>
              <a:t>urbana</a:t>
            </a:r>
            <a:r>
              <a:rPr i="1"/>
              <a:t> como…
</a:t>
            </a:r>
            <a:r>
              <a:rPr i="1"/>
              <a:t>•   Las áreas urbanas están relacionadas con la densidad de población porque…
</a:t>
            </a:r>
            <a:r>
              <a:rPr i="1"/>
              <a:t>•   Yo creo que es más probable encontrar trabajos de servicios en áreas urbanas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6e02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urbana.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es más probable encontrar trabajos de servicios en áreas urbanas?</a:t>
            </a:r>
            <a:r>
              <a:t>
</a:t>
            </a:r>
            <a:r>
              <a:rPr i="1"/>
              <a:t>Yo creo que es más probable encontrar trabajos de servicios en áreas urbanas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6e02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6e02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es más probable encontrar trabajos de servicios en áreas urbanas?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6e02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6e02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2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2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6e025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describirías un área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Describiría un área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 como…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