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54.png"/><Relationship Id="rId1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5.png"/><Relationship Id="rId22" Type="http://schemas.openxmlformats.org/officeDocument/2006/relationships/image" Target="../media/image56.png"/><Relationship Id="rId23" Type="http://schemas.openxmlformats.org/officeDocument/2006/relationships/image" Target="../media/image57.png"/><Relationship Id="rId24"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59.png"/><Relationship Id="rId6" Type="http://schemas.openxmlformats.org/officeDocument/2006/relationships/image" Target="../media/image10.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1.xml"/><Relationship Id="rId8" Type="http://schemas.openxmlformats.org/officeDocument/2006/relationships/image" Target="../media/image62.png"/><Relationship Id="rId9"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081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Christianity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Christianity</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6081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6110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Judaism</a:t>
            </a:r>
            <a:r>
              <a:t> different from Christianity?</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Judaism</a:t>
            </a:r>
            <a:r>
              <a:t> is different from Christianity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
            </a:r>
            <a:r>
              <a:rPr b="1" sz="2000">
                <a:solidFill>
                  <a:srgbClr val="7030A0"/>
                </a:solidFill>
              </a:rPr>
              <a:t>Judaism</a:t>
            </a:r>
            <a:r>
              <a:rPr b="1" sz="2000"/>
              <a:t> was founded around 1800 B.C.E. How do you think it has spread across the world?</a:t>
            </a:r>
          </a:p>
        </p:txBody>
      </p:sp>
      <p:sp>
        <p:nvSpPr>
          <p:cNvPr id="5" name="TextBox 4"/>
          <p:cNvSpPr txBox="1"/>
          <p:nvPr/>
        </p:nvSpPr>
        <p:spPr>
          <a:xfrm>
            <a:off x="0" y="1490472"/>
            <a:ext cx="5751576" cy="923544"/>
          </a:xfrm>
          <a:prstGeom prst="rect">
            <a:avLst/>
          </a:prstGeom>
          <a:noFill/>
        </p:spPr>
        <p:txBody>
          <a:bodyPr wrap="square">
            <a:spAutoFit/>
          </a:bodyPr>
          <a:lstStyle/>
          <a:p>
            <a:r>
              <a:rPr i="1"/>
              <a:t>I think </a:t>
            </a:r>
            <a:r>
              <a:rPr b="1" sz="2000" i="1">
                <a:solidFill>
                  <a:srgbClr val="7030A0"/>
                </a:solidFill>
              </a:rPr>
              <a:t>Judaism</a:t>
            </a:r>
            <a:r>
              <a:rPr i="1"/>
              <a:t> spread across the word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61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8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6110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2688336"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
            </a:r>
            <a:r>
              <a:rPr b="1">
                <a:solidFill>
                  <a:srgbClr val="7030A0"/>
                </a:solidFill>
              </a:rPr>
              <a:t>Judaism</a:t>
            </a:r>
            <a:r>
              <a:t> was founded around 1800 B.C.E. How do you think it has spread across the world?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a:t>
            </a:r>
            <a:r>
              <a:rPr b="1">
                <a:solidFill>
                  <a:srgbClr val="7030A0"/>
                </a:solidFill>
              </a:rPr>
              <a:t>Judaism</a:t>
            </a:r>
            <a:r>
              <a:t> spread across the word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Judaism</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Judaism</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Judaism</a:t>
            </a:r>
            <a:r>
              <a:rPr sz="2000"/>
              <a:t>
• My visual is…
• It relates to what I’ve learned about </a:t>
            </a:r>
            <a:r>
              <a:rPr b="1" sz="2000">
                <a:solidFill>
                  <a:srgbClr val="7030A0"/>
                </a:solidFill>
              </a:rPr>
              <a:t>Judaism</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Judaism</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Judaism.</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1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6110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42316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Judaism</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6081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Judaism...</a:t>
            </a:r>
            <a:r>
              <a:rPr i="1"/>
              <a:t>
From this visual, I can infer… </a:t>
            </a:r>
            <a:r>
              <a:rPr i="0"/>
              <a:t>(use </a:t>
            </a:r>
            <a:r>
              <a:rPr b="1">
                <a:solidFill>
                  <a:srgbClr val="7030A0"/>
                </a:solidFill>
              </a:rPr>
              <a:t>Judaism</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6110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Judaism</a:t>
            </a:r>
            <a:r>
              <a:t>.
Include 3-5 other vocabulary words in your paragraph. You may include the following stems:​
</a:t>
            </a:r>
            <a:r>
              <a:rPr i="1"/>
              <a:t>•   </a:t>
            </a:r>
            <a:r>
              <a:rPr i="1" b="1">
                <a:solidFill>
                  <a:srgbClr val="7030A0"/>
                </a:solidFill>
              </a:rPr>
              <a:t>Judaism</a:t>
            </a:r>
            <a:r>
              <a:rPr i="1"/>
              <a:t> is…
</a:t>
            </a:r>
            <a:r>
              <a:rPr i="1"/>
              <a:t>•   </a:t>
            </a:r>
            <a:r>
              <a:rPr i="1" b="1">
                <a:solidFill>
                  <a:srgbClr val="7030A0"/>
                </a:solidFill>
              </a:rPr>
              <a:t>Judaism</a:t>
            </a:r>
            <a:r>
              <a:rPr i="1"/>
              <a:t> is different from Christianity because…
</a:t>
            </a:r>
            <a:r>
              <a:rPr i="1"/>
              <a:t>•   I think </a:t>
            </a:r>
            <a:r>
              <a:rPr i="1" b="1">
                <a:solidFill>
                  <a:srgbClr val="7030A0"/>
                </a:solidFill>
              </a:rPr>
              <a:t>Judaism</a:t>
            </a:r>
            <a:r>
              <a:rPr i="1"/>
              <a:t> spread across the word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6110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Judaism.</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Judaism was founded around 1800 B.C.E. How do you think it has spread across the world?</a:t>
            </a:r>
            <a:r>
              <a:t>
</a:t>
            </a:r>
            <a:r>
              <a:rPr i="1"/>
              <a:t>I think Judaism spread across the word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6110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oc6081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642616"/>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642616"/>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
            </a:r>
            <a:r>
              <a:rPr b="1" sz="2800">
                <a:solidFill>
                  <a:srgbClr val="7030A0"/>
                </a:solidFill>
              </a:rPr>
              <a:t>Judaism</a:t>
            </a:r>
            <a:r>
              <a:rPr b="1" sz="2800"/>
              <a:t> was founded around 1800 B.C.E. How do you think it has spread across the world?</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6110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oc6081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110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6081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6110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Judaism</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Judaism</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