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5e08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ocurrió durante la </a:t>
            </a:r>
            <a:r>
              <a:rPr b="1">
                <a:solidFill>
                  <a:srgbClr val="7030A0"/>
                </a:solidFill>
              </a:rPr>
              <a:t>Primera Guerra Mundial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la </a:t>
            </a:r>
            <a:r>
              <a:rPr b="1">
                <a:solidFill>
                  <a:srgbClr val="7030A0"/>
                </a:solidFill>
              </a:rPr>
              <a:t>Primera Guerra Mundial</a:t>
            </a:r>
            <a:r>
              <a:t>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5e08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5e08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 diferente la </a:t>
            </a:r>
            <a:r>
              <a:rPr b="1">
                <a:solidFill>
                  <a:srgbClr val="7030A0"/>
                </a:solidFill>
              </a:rPr>
              <a:t>Segunda Guerra Mundial</a:t>
            </a:r>
            <a:r>
              <a:t> de la </a:t>
            </a:r>
            <a:r>
              <a:rPr b="1">
                <a:solidFill>
                  <a:srgbClr val="7030A0"/>
                </a:solidFill>
              </a:rPr>
              <a:t>Primera Guerra Mundial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Segunda Guerra Mundial</a:t>
            </a:r>
            <a:r>
              <a:t> es diferente de la </a:t>
            </a:r>
            <a:r>
              <a:rPr b="1">
                <a:solidFill>
                  <a:srgbClr val="7030A0"/>
                </a:solidFill>
              </a:rPr>
              <a:t>Primera Guerra Mundial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impactó la </a:t>
            </a:r>
            <a:r>
              <a:rPr b="1" sz="2000">
                <a:solidFill>
                  <a:srgbClr val="7030A0"/>
                </a:solidFill>
              </a:rPr>
              <a:t>Segunda Guerra Mundial</a:t>
            </a:r>
            <a:r>
              <a:rPr b="1" sz="2000"/>
              <a:t> a Estados Unidos?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La </a:t>
            </a:r>
            <a:r>
              <a:rPr b="1" sz="2000" i="1">
                <a:solidFill>
                  <a:srgbClr val="7030A0"/>
                </a:solidFill>
              </a:rPr>
              <a:t>Segunda Guerra Mundial</a:t>
            </a:r>
            <a:r>
              <a:rPr i="1"/>
              <a:t> impactó a Estados Unidos al...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5e08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5e08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5e08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impactó la </a:t>
            </a:r>
            <a:r>
              <a:rPr b="1">
                <a:solidFill>
                  <a:srgbClr val="7030A0"/>
                </a:solidFill>
              </a:rPr>
              <a:t>Segunda Guerra Mundial</a:t>
            </a:r>
            <a:r>
              <a:t> a Estados Unidos?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Segunda Guerra Mundial</a:t>
            </a:r>
            <a:r>
              <a:t> impactó a Estados Unidos al...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8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Segunda Guerra Mundial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Segunda Guerra Mundial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8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Segunda Guerra Mundial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Segunda Guerra Mundial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Segunda Guerra Mundial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8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Segunda Guerra Mundial.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8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5e08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5e08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8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Segunda Guerra Mundial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5e08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8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Segunda Guerra Mundial...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Segunda Guerra Mundial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8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8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Segunda Guerra Mundial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Segunda Guerra Mundial</a:t>
            </a:r>
            <a:r>
              <a:rPr i="1"/>
              <a:t> fue...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Segunda Guerra Mundial</a:t>
            </a:r>
            <a:r>
              <a:rPr i="1"/>
              <a:t> es diferente de la </a:t>
            </a:r>
            <a:r>
              <a:rPr i="1" b="1">
                <a:solidFill>
                  <a:srgbClr val="7030A0"/>
                </a:solidFill>
              </a:rPr>
              <a:t>Primera Guerra Mundial</a:t>
            </a:r>
            <a:r>
              <a:rPr i="1"/>
              <a:t> porque...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Segunda Guerra Mundial</a:t>
            </a:r>
            <a:r>
              <a:rPr i="1"/>
              <a:t> impactó a Estados Unidos al...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5e08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Segunda Guerra Mundial.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impactó la Segunda Guerra Mundial a Estados Unidos?</a:t>
            </a:r>
            <a:r>
              <a:t>
</a:t>
            </a:r>
            <a:r>
              <a:rPr i="1"/>
              <a:t>La Segunda Guerra Mundial impactó a Estados Unidos al...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5e08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5e08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impactó la </a:t>
            </a:r>
            <a:r>
              <a:rPr b="1" sz="2800">
                <a:solidFill>
                  <a:srgbClr val="7030A0"/>
                </a:solidFill>
              </a:rPr>
              <a:t>Segunda Guerra Mundial</a:t>
            </a:r>
            <a:r>
              <a:rPr b="1" sz="2800"/>
              <a:t> a Estados Unidos?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5e08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5e08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8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12192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8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12192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5e08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fue la </a:t>
            </a:r>
            <a:r>
              <a:rPr b="1">
                <a:solidFill>
                  <a:srgbClr val="7030A0"/>
                </a:solidFill>
              </a:rPr>
              <a:t>Segunda Guerra Mundial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Segunda Guerra Mundial</a:t>
            </a:r>
            <a:r>
              <a:t> fue...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