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8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crees que fueron algunas consecuencias de la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consecuencia de la </a:t>
            </a:r>
            <a:r>
              <a:rPr b="1" sz="2000" i="1">
                <a:solidFill>
                  <a:srgbClr val="7030A0"/>
                </a:solidFill>
              </a:rPr>
              <a:t>Primera Guerra Mundial</a:t>
            </a:r>
            <a:r>
              <a:rPr i="1"/>
              <a:t> fue...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crees que fueron algunas consecuencias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consecuencia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fue...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Primera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Primera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Guerra de 1812</a:t>
            </a:r>
            <a:r>
              <a:rPr i="1"/>
              <a:t> porque...
</a:t>
            </a:r>
            <a:r>
              <a:rPr i="1"/>
              <a:t>•   Yo creo que una consecuencia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fue...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8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Primera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crees que fueron algunas consecuencias de la Primera Guerra Mundial? ¿Por qué?</a:t>
            </a:r>
            <a:r>
              <a:t>
</a:t>
            </a:r>
            <a:r>
              <a:rPr i="1"/>
              <a:t>Yo creo que una consecuencia de la Primera Guerra Mundial fue...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crees que fueron algunas consecuencias de la </a:t>
            </a:r>
            <a:r>
              <a:rPr b="1" sz="2800">
                <a:solidFill>
                  <a:srgbClr val="7030A0"/>
                </a:solidFill>
              </a:rPr>
              <a:t>Primera Guerra Mundial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8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