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5e03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5e03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5e066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relacionan los </a:t>
            </a:r>
            <a:r>
              <a:rPr b="1">
                <a:solidFill>
                  <a:srgbClr val="7030A0"/>
                </a:solidFill>
              </a:rPr>
              <a:t>grupos religiosos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grupos religiosos</a:t>
            </a:r>
            <a:r>
              <a:t> se relacionan con la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tener múltiples </a:t>
            </a:r>
            <a:r>
              <a:rPr b="1" sz="2000">
                <a:solidFill>
                  <a:srgbClr val="7030A0"/>
                </a:solidFill>
              </a:rPr>
              <a:t>grupos religiosos</a:t>
            </a:r>
            <a:r>
              <a:rPr b="1" sz="2000"/>
              <a:t> ha impactado la cultura de Estados Unidos?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tener múltiples </a:t>
            </a:r>
            <a:r>
              <a:rPr b="1" sz="2000" i="1">
                <a:solidFill>
                  <a:srgbClr val="7030A0"/>
                </a:solidFill>
              </a:rPr>
              <a:t>grupos religiosos</a:t>
            </a:r>
            <a:r>
              <a:rPr i="1"/>
              <a:t> ha impactado la cultura de Estados Unidos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5e06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5e03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5e06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tener múltiples </a:t>
            </a:r>
            <a:r>
              <a:rPr b="1">
                <a:solidFill>
                  <a:srgbClr val="7030A0"/>
                </a:solidFill>
              </a:rPr>
              <a:t>grupos religiosos</a:t>
            </a:r>
            <a:r>
              <a:t> ha impactado la cultura de Estados Unidos?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tener múltiples </a:t>
            </a:r>
            <a:r>
              <a:rPr b="1">
                <a:solidFill>
                  <a:srgbClr val="7030A0"/>
                </a:solidFill>
              </a:rPr>
              <a:t>grupos religiosos</a:t>
            </a:r>
            <a:r>
              <a:t> ha impactado la cultura de Estados Unidos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grupos religiosos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grupos religiosos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grupos religiosos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grupos religiosos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grupos religiosos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grupos religiosos.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6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5e06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5e06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grupos religiosos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5e03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grupos religiosos...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grupos religiosos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grupos religiosos</a:t>
            </a:r>
            <a:r>
              <a:t>.
Incluye otras 3-5 palabras de vocabulario en tu párrafo. Puedes incluir los siguientes inicios de oración:​
​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grupos religiosos</a:t>
            </a:r>
            <a:r>
              <a:rPr i="1"/>
              <a:t> son...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grupos religiosos</a:t>
            </a:r>
            <a:r>
              <a:rPr i="1"/>
              <a:t> se relacionan con la </a:t>
            </a:r>
            <a:r>
              <a:rPr i="1" b="1">
                <a:solidFill>
                  <a:srgbClr val="7030A0"/>
                </a:solidFill>
              </a:rPr>
              <a:t>libertad religiosa</a:t>
            </a:r>
            <a:r>
              <a:rPr i="1"/>
              <a:t> porque...
</a:t>
            </a:r>
            <a:r>
              <a:rPr i="1"/>
              <a:t>•   Yo creo que tener múltiples </a:t>
            </a:r>
            <a:r>
              <a:rPr i="1" b="1">
                <a:solidFill>
                  <a:srgbClr val="7030A0"/>
                </a:solidFill>
              </a:rPr>
              <a:t>grupos religiosos</a:t>
            </a:r>
            <a:r>
              <a:rPr i="1"/>
              <a:t> ha impactado la cultura de Estados Unidos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5e06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grupos religiosos.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crees que tener múltiples grupos religiosos ha impactado la cultura de Estados Unidos?</a:t>
            </a:r>
            <a:r>
              <a:t>
</a:t>
            </a:r>
            <a:r>
              <a:rPr i="1"/>
              <a:t>Yo creo que tener múltiples grupos religiosos ha impactado la cultura de Estados Unidos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5e06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5e03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tener múltiples </a:t>
            </a:r>
            <a:r>
              <a:rPr b="1" sz="2800">
                <a:solidFill>
                  <a:srgbClr val="7030A0"/>
                </a:solidFill>
              </a:rPr>
              <a:t>grupos religiosos</a:t>
            </a:r>
            <a:r>
              <a:rPr b="1" sz="2800"/>
              <a:t> ha impactado la cultura de Estados Unidos?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5e06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5e03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12192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5e066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grupos religiosos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grupos religiosos</a:t>
            </a:r>
            <a:r>
              <a:t> son...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