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5e03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área urbana?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área urbana es...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5e037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5e064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 la </a:t>
            </a:r>
            <a:r>
              <a:rPr b="1">
                <a:solidFill>
                  <a:srgbClr val="7030A0"/>
                </a:solidFill>
              </a:rPr>
              <a:t>distribución de la población</a:t>
            </a:r>
            <a:r>
              <a:t> con las áreas </a:t>
            </a:r>
            <a:r>
              <a:rPr b="1">
                <a:solidFill>
                  <a:srgbClr val="7030A0"/>
                </a:solidFill>
              </a:rPr>
              <a:t>urbanas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distribución de la población</a:t>
            </a:r>
            <a:r>
              <a:t> se relaciona con las áreas </a:t>
            </a:r>
            <a:r>
              <a:rPr b="1">
                <a:solidFill>
                  <a:srgbClr val="7030A0"/>
                </a:solidFill>
              </a:rPr>
              <a:t>urbanas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crees que las </a:t>
            </a:r>
            <a:r>
              <a:rPr b="1" sz="2000">
                <a:solidFill>
                  <a:srgbClr val="7030A0"/>
                </a:solidFill>
              </a:rPr>
              <a:t>poblaciones</a:t>
            </a:r>
            <a:r>
              <a:rPr b="1" sz="2000"/>
              <a:t> están distribuidas de manera diferente en los Estados Unidos?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las </a:t>
            </a:r>
            <a:r>
              <a:rPr b="1" sz="2000" i="1">
                <a:solidFill>
                  <a:srgbClr val="7030A0"/>
                </a:solidFill>
              </a:rPr>
              <a:t>poblaciones</a:t>
            </a:r>
            <a:r>
              <a:rPr i="1"/>
              <a:t> están distribuidas de manera diferente en los Estados Unidos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5e06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5e03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5e064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las </a:t>
            </a:r>
            <a:r>
              <a:rPr b="1">
                <a:solidFill>
                  <a:srgbClr val="7030A0"/>
                </a:solidFill>
              </a:rPr>
              <a:t>poblaciones</a:t>
            </a:r>
            <a:r>
              <a:t> están distribuidas de manera diferente en los Estados Unidos?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las </a:t>
            </a:r>
            <a:r>
              <a:rPr b="1">
                <a:solidFill>
                  <a:srgbClr val="7030A0"/>
                </a:solidFill>
              </a:rPr>
              <a:t>poblaciones</a:t>
            </a:r>
            <a:r>
              <a:t> están distribuidas de manera diferente en los Estados Unidos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6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distribución de la población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distribución de la población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6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distribución de la población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distribución de la población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distribución de la población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6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distribución de la población.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64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5e06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5e06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6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2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distribución de la población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5e03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6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distribución de la población...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distribución de la población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6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6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distribución de la población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distribución de la población</a:t>
            </a:r>
            <a:r>
              <a:rPr i="1"/>
              <a:t> es...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distribución de la población</a:t>
            </a:r>
            <a:r>
              <a:rPr i="1"/>
              <a:t> se relaciona con las áreas </a:t>
            </a:r>
            <a:r>
              <a:rPr i="1" b="1">
                <a:solidFill>
                  <a:srgbClr val="7030A0"/>
                </a:solidFill>
              </a:rPr>
              <a:t>urbanas</a:t>
            </a:r>
            <a:r>
              <a:rPr i="1"/>
              <a:t> porque...
</a:t>
            </a:r>
            <a:r>
              <a:rPr i="1"/>
              <a:t>•   Creo que las </a:t>
            </a:r>
            <a:r>
              <a:rPr i="1" b="1">
                <a:solidFill>
                  <a:srgbClr val="7030A0"/>
                </a:solidFill>
              </a:rPr>
              <a:t>poblaciones</a:t>
            </a:r>
            <a:r>
              <a:rPr i="1"/>
              <a:t> están distribuidas de manera diferente en los Estados Unidos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5e06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distribución de la población.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las poblaciones están distribuidas de manera diferente en los Estados Unidos?</a:t>
            </a:r>
            <a:r>
              <a:t>
</a:t>
            </a:r>
            <a:r>
              <a:rPr i="1"/>
              <a:t>Creo que las poblaciones están distribuidas de manera diferente en los Estados Unidos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5e06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5e03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crees que las </a:t>
            </a:r>
            <a:r>
              <a:rPr b="1" sz="2800">
                <a:solidFill>
                  <a:srgbClr val="7030A0"/>
                </a:solidFill>
              </a:rPr>
              <a:t>poblaciones</a:t>
            </a:r>
            <a:r>
              <a:rPr b="1" sz="2800"/>
              <a:t> están distribuidas de manera diferente en los Estados Unidos?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5e06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5e03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6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12192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3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5e064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distribución de la población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distribución de la población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