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8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2.png"/><Relationship Id="rId9" Type="http://schemas.openxmlformats.org/officeDocument/2006/relationships/image" Target="../media/image48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clima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clima está relacionado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1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clima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clima está relacionado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el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b="1" sz="2000"/>
              <a:t> afecta la forma en que vive la gente?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clima</a:t>
            </a:r>
            <a:r>
              <a:rPr i="1"/>
              <a:t> afecta la forma en que vive la gente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1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afecta la forma en que vive la gente?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afecta la forma en que vive la gente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1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es...
</a:t>
            </a:r>
            <a:r>
              <a:rPr i="1"/>
              <a:t>•   El clima está relacionado con el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porque...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afecta la forma en que vive la gente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el clima afecta la forma en que vive la gente?</a:t>
            </a:r>
            <a:r>
              <a:t>
</a:t>
            </a:r>
            <a:r>
              <a:rPr i="1"/>
              <a:t>Creo que el clima afecta la forma en que vive la gente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5e01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el </a:t>
            </a:r>
            <a:r>
              <a:rPr b="1" sz="2800">
                <a:solidFill>
                  <a:srgbClr val="7030A0"/>
                </a:solidFill>
              </a:rPr>
              <a:t>clima</a:t>
            </a:r>
            <a:r>
              <a:rPr b="1" sz="2800"/>
              <a:t> afecta la forma en que vive la gente?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1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