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5e00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5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movimiento de derechos civiles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abolición</a:t>
            </a:r>
            <a:r>
              <a:rPr b="1" sz="2000"/>
              <a:t> afectó a los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abolición</a:t>
            </a:r>
            <a:r>
              <a:rPr i="1"/>
              <a:t> impactó a los Estados Unidos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5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afectó a los Estados Unidos?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impactó a los Estados Unidos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abolición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abolición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abolición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abolición.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5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5e0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abolición...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movimiento de derechos civiles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impactó a los Estados Unidos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5e0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abolición.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abolición afectó a los Estados Unidos?</a:t>
            </a:r>
            <a:r>
              <a:t>
</a:t>
            </a:r>
            <a:r>
              <a:rPr i="1"/>
              <a:t>Creo que la abolición impactó a los Estados Unidos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5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abolición</a:t>
            </a:r>
            <a:r>
              <a:rPr b="1" sz="2800"/>
              <a:t> afectó a los Estados Unidos?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5e00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5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5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t>¿Qué es la [abolición[?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