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3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urban</a:t>
            </a:r>
            <a:r>
              <a:t> area?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urban</a:t>
            </a:r>
            <a:r>
              <a:t> area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503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506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population distribution</a:t>
            </a:r>
            <a:r>
              <a:t> related to </a:t>
            </a:r>
            <a:r>
              <a:rPr b="1">
                <a:solidFill>
                  <a:srgbClr val="7030A0"/>
                </a:solidFill>
              </a:rPr>
              <a:t>urban areas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Population distribution</a:t>
            </a:r>
            <a:r>
              <a:t> is related to </a:t>
            </a:r>
            <a:r>
              <a:rPr b="1">
                <a:solidFill>
                  <a:srgbClr val="7030A0"/>
                </a:solidFill>
              </a:rPr>
              <a:t>urban areas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populations</a:t>
            </a:r>
            <a:r>
              <a:rPr b="1" sz="2000"/>
              <a:t> are distributed differently in the U.S.?</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populations</a:t>
            </a:r>
            <a:r>
              <a:rPr i="1"/>
              <a:t> are distributed differently in the U.S.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506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503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6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populations</a:t>
            </a:r>
            <a:r>
              <a:t> are distributed differently in the U.S.?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populations</a:t>
            </a:r>
            <a:r>
              <a:t> are distributed differently in the U.S.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population distribution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population distribution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population distribution</a:t>
            </a:r>
            <a:r>
              <a:rPr sz="2000"/>
              <a:t>
• My visual is…
• It relates to what I’ve learned about </a:t>
            </a:r>
            <a:r>
              <a:rPr b="1" sz="2000">
                <a:solidFill>
                  <a:srgbClr val="7030A0"/>
                </a:solidFill>
              </a:rPr>
              <a:t>population distribution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population distribution</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population distribution.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6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6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population distribution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5037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population distribution...</a:t>
            </a:r>
            <a:r>
              <a:rPr i="1"/>
              <a:t>
From this visual, I can infer… </a:t>
            </a:r>
            <a:r>
              <a:rPr i="0"/>
              <a:t>(use </a:t>
            </a:r>
            <a:r>
              <a:rPr b="1">
                <a:solidFill>
                  <a:srgbClr val="7030A0"/>
                </a:solidFill>
              </a:rPr>
              <a:t>population distribution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population distribution</a:t>
            </a:r>
            <a:r>
              <a:t>.
Include 3-5 other vocabulary words in your paragraph. You may include the following stems:​
</a:t>
            </a:r>
            <a:r>
              <a:rPr i="1"/>
              <a:t>•   </a:t>
            </a:r>
            <a:r>
              <a:rPr i="1" b="1">
                <a:solidFill>
                  <a:srgbClr val="7030A0"/>
                </a:solidFill>
              </a:rPr>
              <a:t>Population distribution</a:t>
            </a:r>
            <a:r>
              <a:rPr i="1"/>
              <a:t> is...
</a:t>
            </a:r>
            <a:r>
              <a:rPr i="1"/>
              <a:t>•   </a:t>
            </a:r>
            <a:r>
              <a:rPr i="1" b="1">
                <a:solidFill>
                  <a:srgbClr val="7030A0"/>
                </a:solidFill>
              </a:rPr>
              <a:t>Population distribution</a:t>
            </a:r>
            <a:r>
              <a:rPr i="1"/>
              <a:t> is related to </a:t>
            </a:r>
            <a:r>
              <a:rPr i="1" b="1">
                <a:solidFill>
                  <a:srgbClr val="7030A0"/>
                </a:solidFill>
              </a:rPr>
              <a:t>urban areas</a:t>
            </a:r>
            <a:r>
              <a:rPr i="1"/>
              <a:t> because...
</a:t>
            </a:r>
            <a:r>
              <a:rPr i="1"/>
              <a:t>•   I think </a:t>
            </a:r>
            <a:r>
              <a:rPr i="1" b="1">
                <a:solidFill>
                  <a:srgbClr val="7030A0"/>
                </a:solidFill>
              </a:rPr>
              <a:t>populations</a:t>
            </a:r>
            <a:r>
              <a:rPr i="1"/>
              <a:t> are distributed differently in the U.S.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5064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population distribution.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populations are distributed differently in the U.S.?</a:t>
            </a:r>
            <a:r>
              <a:t>
</a:t>
            </a:r>
            <a:r>
              <a:rPr i="1"/>
              <a:t>I think populations are distributed differently in the U.S.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506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5037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populations</a:t>
            </a:r>
            <a:r>
              <a:rPr b="1" sz="2800"/>
              <a:t> are distributed differently in the U.S.?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506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5037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6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3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506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population distribution</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Population distribution</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